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2"/>
  </p:notesMasterIdLst>
  <p:sldIdLst>
    <p:sldId id="256" r:id="rId2"/>
    <p:sldId id="286" r:id="rId3"/>
    <p:sldId id="258" r:id="rId4"/>
    <p:sldId id="259" r:id="rId5"/>
    <p:sldId id="266" r:id="rId6"/>
    <p:sldId id="272" r:id="rId7"/>
    <p:sldId id="312" r:id="rId8"/>
    <p:sldId id="283" r:id="rId9"/>
    <p:sldId id="313" r:id="rId10"/>
    <p:sldId id="284" r:id="rId1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3"/>
    </p:embeddedFont>
    <p:embeddedFont>
      <p:font typeface="Catamaran" panose="020B0604020202020204" charset="0"/>
      <p:regular r:id="rId14"/>
      <p:bold r:id="rId15"/>
    </p:embeddedFont>
    <p:embeddedFont>
      <p:font typeface="Orbitron" panose="020B0604020202020204" charset="0"/>
      <p:regular r:id="rId16"/>
      <p:bold r:id="rId17"/>
    </p:embeddedFont>
    <p:embeddedFont>
      <p:font typeface="Source Sans Pro Black" panose="020B0803030403020204" pitchFamily="34" charset="0"/>
      <p:bold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986569-ED12-48DA-A8AF-DA6EB0F1CDED}">
  <a:tblStyle styleId="{1C986569-ED12-48DA-A8AF-DA6EB0F1CD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10" autoAdjust="0"/>
  </p:normalViewPr>
  <p:slideViewPr>
    <p:cSldViewPr snapToGrid="0">
      <p:cViewPr varScale="1">
        <p:scale>
          <a:sx n="139" d="100"/>
          <a:sy n="139" d="100"/>
        </p:scale>
        <p:origin x="80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979840-1656-4F46-BF54-0F5A03AEA8C6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F08254C-09AB-41B1-8BC2-15D561C08908}">
      <dgm:prSet/>
      <dgm:spPr/>
      <dgm:t>
        <a:bodyPr/>
        <a:lstStyle/>
        <a:p>
          <a:r>
            <a:rPr lang="en-US" b="0" i="0"/>
            <a:t>8 Puzzle</a:t>
          </a:r>
          <a:endParaRPr lang="en-US"/>
        </a:p>
      </dgm:t>
    </dgm:pt>
    <dgm:pt modelId="{ABCAC172-E25C-4217-8A10-0581921F89D7}" type="parTrans" cxnId="{DCF61804-B1C5-4373-9290-1231DDA2AB12}">
      <dgm:prSet/>
      <dgm:spPr/>
      <dgm:t>
        <a:bodyPr/>
        <a:lstStyle/>
        <a:p>
          <a:endParaRPr lang="en-US"/>
        </a:p>
      </dgm:t>
    </dgm:pt>
    <dgm:pt modelId="{E801BC23-A212-4774-B1E2-6EE1B2CDE262}" type="sibTrans" cxnId="{DCF61804-B1C5-4373-9290-1231DDA2AB12}">
      <dgm:prSet/>
      <dgm:spPr/>
      <dgm:t>
        <a:bodyPr/>
        <a:lstStyle/>
        <a:p>
          <a:endParaRPr lang="en-US"/>
        </a:p>
      </dgm:t>
    </dgm:pt>
    <dgm:pt modelId="{9D3B806C-567E-478F-AC84-5900A1EDDBFA}" type="pres">
      <dgm:prSet presAssocID="{F9979840-1656-4F46-BF54-0F5A03AEA8C6}" presName="Name0" presStyleCnt="0">
        <dgm:presLayoutVars>
          <dgm:dir/>
          <dgm:resizeHandles val="exact"/>
        </dgm:presLayoutVars>
      </dgm:prSet>
      <dgm:spPr/>
    </dgm:pt>
    <dgm:pt modelId="{7A42E5A1-D35F-4908-B61B-AAE5902339AF}" type="pres">
      <dgm:prSet presAssocID="{9F08254C-09AB-41B1-8BC2-15D561C08908}" presName="node" presStyleLbl="node1" presStyleIdx="0" presStyleCnt="1">
        <dgm:presLayoutVars>
          <dgm:bulletEnabled val="1"/>
        </dgm:presLayoutVars>
      </dgm:prSet>
      <dgm:spPr/>
    </dgm:pt>
  </dgm:ptLst>
  <dgm:cxnLst>
    <dgm:cxn modelId="{DCF61804-B1C5-4373-9290-1231DDA2AB12}" srcId="{F9979840-1656-4F46-BF54-0F5A03AEA8C6}" destId="{9F08254C-09AB-41B1-8BC2-15D561C08908}" srcOrd="0" destOrd="0" parTransId="{ABCAC172-E25C-4217-8A10-0581921F89D7}" sibTransId="{E801BC23-A212-4774-B1E2-6EE1B2CDE262}"/>
    <dgm:cxn modelId="{51B2D993-8206-40DC-9DF2-3AFC1ACC23D4}" type="presOf" srcId="{9F08254C-09AB-41B1-8BC2-15D561C08908}" destId="{7A42E5A1-D35F-4908-B61B-AAE5902339AF}" srcOrd="0" destOrd="0" presId="urn:microsoft.com/office/officeart/2005/8/layout/process1"/>
    <dgm:cxn modelId="{6D17CBBB-F925-4454-A392-858B376408CF}" type="presOf" srcId="{F9979840-1656-4F46-BF54-0F5A03AEA8C6}" destId="{9D3B806C-567E-478F-AC84-5900A1EDDBFA}" srcOrd="0" destOrd="0" presId="urn:microsoft.com/office/officeart/2005/8/layout/process1"/>
    <dgm:cxn modelId="{8B1D06D8-0D08-4EEC-B4A2-18814DAA9887}" type="presParOf" srcId="{9D3B806C-567E-478F-AC84-5900A1EDDBFA}" destId="{7A42E5A1-D35F-4908-B61B-AAE5902339A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2E5A1-D35F-4908-B61B-AAE5902339AF}">
      <dsp:nvSpPr>
        <dsp:cNvPr id="0" name=""/>
        <dsp:cNvSpPr/>
      </dsp:nvSpPr>
      <dsp:spPr>
        <a:xfrm>
          <a:off x="2371" y="0"/>
          <a:ext cx="4852856" cy="500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8 Puzzle</a:t>
          </a:r>
          <a:endParaRPr lang="en-US" sz="2200" kern="1200"/>
        </a:p>
      </dsp:txBody>
      <dsp:txXfrm>
        <a:off x="17027" y="14656"/>
        <a:ext cx="4823544" cy="471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119d5b91869_0_1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119d5b91869_0_1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10a7be6e97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10a7be6e97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b09410e8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2b09410e82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8c1208e2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28c1208e2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0a7be6e973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0a7be6e973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9d5b91869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19d5b91869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0a7be6e973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0a7be6e973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842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0a7be6e973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0a7be6e973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0a7be6e973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0a7be6e973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109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867250" y="3967995"/>
            <a:ext cx="4857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7750" y="539500"/>
            <a:ext cx="6073500" cy="31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/>
          <p:nvPr/>
        </p:nvSpPr>
        <p:spPr>
          <a:xfrm>
            <a:off x="574877" y="390825"/>
            <a:ext cx="7988100" cy="770700"/>
          </a:xfrm>
          <a:prstGeom prst="bevel">
            <a:avLst>
              <a:gd name="adj" fmla="val 17936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35"/>
          <p:cNvGrpSpPr/>
          <p:nvPr/>
        </p:nvGrpSpPr>
        <p:grpSpPr>
          <a:xfrm>
            <a:off x="567601" y="1358668"/>
            <a:ext cx="2445529" cy="3240702"/>
            <a:chOff x="567601" y="1358668"/>
            <a:chExt cx="2445529" cy="3240702"/>
          </a:xfrm>
        </p:grpSpPr>
        <p:sp>
          <p:nvSpPr>
            <p:cNvPr id="290" name="Google Shape;290;p35"/>
            <p:cNvSpPr/>
            <p:nvPr/>
          </p:nvSpPr>
          <p:spPr>
            <a:xfrm>
              <a:off x="567601" y="3005349"/>
              <a:ext cx="768600" cy="770700"/>
            </a:xfrm>
            <a:prstGeom prst="bevel">
              <a:avLst>
                <a:gd name="adj" fmla="val 17936"/>
              </a:avLst>
            </a:pr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567601" y="2182008"/>
              <a:ext cx="768600" cy="770700"/>
            </a:xfrm>
            <a:prstGeom prst="bevel">
              <a:avLst>
                <a:gd name="adj" fmla="val 17936"/>
              </a:avLst>
            </a:pr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" name="Google Shape;292;p35"/>
            <p:cNvGrpSpPr/>
            <p:nvPr/>
          </p:nvGrpSpPr>
          <p:grpSpPr>
            <a:xfrm rot="10800000">
              <a:off x="764835" y="2380313"/>
              <a:ext cx="374100" cy="374100"/>
              <a:chOff x="7854948" y="3207801"/>
              <a:chExt cx="374100" cy="374100"/>
            </a:xfrm>
          </p:grpSpPr>
          <p:sp>
            <p:nvSpPr>
              <p:cNvPr id="293" name="Google Shape;293;p35"/>
              <p:cNvSpPr/>
              <p:nvPr/>
            </p:nvSpPr>
            <p:spPr>
              <a:xfrm>
                <a:off x="7854948" y="3207801"/>
                <a:ext cx="374100" cy="3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0" tIns="45700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endParaRPr>
              </a:p>
            </p:txBody>
          </p:sp>
          <p:grpSp>
            <p:nvGrpSpPr>
              <p:cNvPr id="294" name="Google Shape;294;p35"/>
              <p:cNvGrpSpPr/>
              <p:nvPr/>
            </p:nvGrpSpPr>
            <p:grpSpPr>
              <a:xfrm rot="5400000">
                <a:off x="7915838" y="3307288"/>
                <a:ext cx="252325" cy="175125"/>
                <a:chOff x="4159475" y="2501150"/>
                <a:chExt cx="252325" cy="175125"/>
              </a:xfrm>
            </p:grpSpPr>
            <p:sp>
              <p:nvSpPr>
                <p:cNvPr id="295" name="Google Shape;295;p35"/>
                <p:cNvSpPr/>
                <p:nvPr/>
              </p:nvSpPr>
              <p:spPr>
                <a:xfrm>
                  <a:off x="4267550" y="2501150"/>
                  <a:ext cx="144250" cy="17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0" h="7005" extrusionOk="0">
                      <a:moveTo>
                        <a:pt x="1" y="1551"/>
                      </a:moveTo>
                      <a:lnTo>
                        <a:pt x="1" y="1"/>
                      </a:lnTo>
                      <a:lnTo>
                        <a:pt x="5770" y="3508"/>
                      </a:lnTo>
                      <a:lnTo>
                        <a:pt x="1" y="7005"/>
                      </a:lnTo>
                      <a:lnTo>
                        <a:pt x="1" y="5560"/>
                      </a:lnTo>
                      <a:lnTo>
                        <a:pt x="3194" y="350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35"/>
                <p:cNvSpPr/>
                <p:nvPr/>
              </p:nvSpPr>
              <p:spPr>
                <a:xfrm>
                  <a:off x="4159475" y="2501150"/>
                  <a:ext cx="143950" cy="17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8" h="7005" extrusionOk="0">
                      <a:moveTo>
                        <a:pt x="0" y="1551"/>
                      </a:moveTo>
                      <a:lnTo>
                        <a:pt x="0" y="1"/>
                      </a:lnTo>
                      <a:lnTo>
                        <a:pt x="5757" y="3508"/>
                      </a:lnTo>
                      <a:lnTo>
                        <a:pt x="0" y="7005"/>
                      </a:lnTo>
                      <a:lnTo>
                        <a:pt x="0" y="5560"/>
                      </a:lnTo>
                      <a:lnTo>
                        <a:pt x="3170" y="350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7" name="Google Shape;297;p35"/>
            <p:cNvGrpSpPr/>
            <p:nvPr/>
          </p:nvGrpSpPr>
          <p:grpSpPr>
            <a:xfrm>
              <a:off x="764860" y="3203626"/>
              <a:ext cx="374100" cy="374100"/>
              <a:chOff x="7854948" y="3207801"/>
              <a:chExt cx="374100" cy="374100"/>
            </a:xfrm>
          </p:grpSpPr>
          <p:sp>
            <p:nvSpPr>
              <p:cNvPr id="298" name="Google Shape;298;p35"/>
              <p:cNvSpPr/>
              <p:nvPr/>
            </p:nvSpPr>
            <p:spPr>
              <a:xfrm>
                <a:off x="7854948" y="3207801"/>
                <a:ext cx="374100" cy="3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0" tIns="45700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endParaRPr>
              </a:p>
            </p:txBody>
          </p:sp>
          <p:grpSp>
            <p:nvGrpSpPr>
              <p:cNvPr id="299" name="Google Shape;299;p35"/>
              <p:cNvGrpSpPr/>
              <p:nvPr/>
            </p:nvGrpSpPr>
            <p:grpSpPr>
              <a:xfrm rot="5400000">
                <a:off x="7915838" y="3307288"/>
                <a:ext cx="252325" cy="175125"/>
                <a:chOff x="4159475" y="2501150"/>
                <a:chExt cx="252325" cy="175125"/>
              </a:xfrm>
            </p:grpSpPr>
            <p:sp>
              <p:nvSpPr>
                <p:cNvPr id="300" name="Google Shape;300;p35"/>
                <p:cNvSpPr/>
                <p:nvPr/>
              </p:nvSpPr>
              <p:spPr>
                <a:xfrm>
                  <a:off x="4267550" y="2501150"/>
                  <a:ext cx="144250" cy="17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0" h="7005" extrusionOk="0">
                      <a:moveTo>
                        <a:pt x="1" y="1551"/>
                      </a:moveTo>
                      <a:lnTo>
                        <a:pt x="1" y="1"/>
                      </a:lnTo>
                      <a:lnTo>
                        <a:pt x="5770" y="3508"/>
                      </a:lnTo>
                      <a:lnTo>
                        <a:pt x="1" y="7005"/>
                      </a:lnTo>
                      <a:lnTo>
                        <a:pt x="1" y="5560"/>
                      </a:lnTo>
                      <a:lnTo>
                        <a:pt x="3194" y="350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35"/>
                <p:cNvSpPr/>
                <p:nvPr/>
              </p:nvSpPr>
              <p:spPr>
                <a:xfrm>
                  <a:off x="4159475" y="2501150"/>
                  <a:ext cx="143950" cy="17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8" h="7005" extrusionOk="0">
                      <a:moveTo>
                        <a:pt x="0" y="1551"/>
                      </a:moveTo>
                      <a:lnTo>
                        <a:pt x="0" y="1"/>
                      </a:lnTo>
                      <a:lnTo>
                        <a:pt x="5757" y="3508"/>
                      </a:lnTo>
                      <a:lnTo>
                        <a:pt x="0" y="7005"/>
                      </a:lnTo>
                      <a:lnTo>
                        <a:pt x="0" y="5560"/>
                      </a:lnTo>
                      <a:lnTo>
                        <a:pt x="3170" y="350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02" name="Google Shape;302;p35"/>
            <p:cNvSpPr/>
            <p:nvPr/>
          </p:nvSpPr>
          <p:spPr>
            <a:xfrm>
              <a:off x="567601" y="3828670"/>
              <a:ext cx="768600" cy="770700"/>
            </a:xfrm>
            <a:prstGeom prst="bevel">
              <a:avLst>
                <a:gd name="adj" fmla="val 17936"/>
              </a:avLst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1406065" y="3828670"/>
              <a:ext cx="768600" cy="770700"/>
            </a:xfrm>
            <a:prstGeom prst="bevel">
              <a:avLst>
                <a:gd name="adj" fmla="val 17936"/>
              </a:avLst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2244529" y="3828670"/>
              <a:ext cx="768600" cy="770700"/>
            </a:xfrm>
            <a:prstGeom prst="bevel">
              <a:avLst>
                <a:gd name="adj" fmla="val 17936"/>
              </a:avLst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1406065" y="3002922"/>
              <a:ext cx="768600" cy="770700"/>
            </a:xfrm>
            <a:prstGeom prst="bevel">
              <a:avLst>
                <a:gd name="adj" fmla="val 17936"/>
              </a:avLst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567601" y="1358668"/>
              <a:ext cx="768600" cy="770700"/>
            </a:xfrm>
            <a:prstGeom prst="bevel">
              <a:avLst>
                <a:gd name="adj" fmla="val 17936"/>
              </a:avLst>
            </a:pr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 flipH="1">
              <a:off x="812389" y="4057435"/>
              <a:ext cx="279083" cy="313168"/>
            </a:xfrm>
            <a:custGeom>
              <a:avLst/>
              <a:gdLst/>
              <a:ahLst/>
              <a:cxnLst/>
              <a:rect l="l" t="t" r="r" b="b"/>
              <a:pathLst>
                <a:path w="22575" h="25327" extrusionOk="0">
                  <a:moveTo>
                    <a:pt x="10186" y="0"/>
                  </a:moveTo>
                  <a:lnTo>
                    <a:pt x="8259" y="1927"/>
                  </a:lnTo>
                  <a:lnTo>
                    <a:pt x="17344" y="11012"/>
                  </a:lnTo>
                  <a:lnTo>
                    <a:pt x="0" y="11012"/>
                  </a:lnTo>
                  <a:lnTo>
                    <a:pt x="0" y="13764"/>
                  </a:lnTo>
                  <a:lnTo>
                    <a:pt x="17344" y="13764"/>
                  </a:lnTo>
                  <a:lnTo>
                    <a:pt x="8259" y="23124"/>
                  </a:lnTo>
                  <a:lnTo>
                    <a:pt x="10186" y="25327"/>
                  </a:lnTo>
                  <a:lnTo>
                    <a:pt x="22574" y="12388"/>
                  </a:lnTo>
                  <a:lnTo>
                    <a:pt x="10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 rot="-5400000" flipH="1">
              <a:off x="1650819" y="4057467"/>
              <a:ext cx="279140" cy="313105"/>
            </a:xfrm>
            <a:custGeom>
              <a:avLst/>
              <a:gdLst/>
              <a:ahLst/>
              <a:cxnLst/>
              <a:rect l="l" t="t" r="r" b="b"/>
              <a:pathLst>
                <a:path w="22575" h="25327" extrusionOk="0">
                  <a:moveTo>
                    <a:pt x="10186" y="0"/>
                  </a:moveTo>
                  <a:lnTo>
                    <a:pt x="8259" y="1927"/>
                  </a:lnTo>
                  <a:lnTo>
                    <a:pt x="17344" y="11012"/>
                  </a:lnTo>
                  <a:lnTo>
                    <a:pt x="0" y="11012"/>
                  </a:lnTo>
                  <a:lnTo>
                    <a:pt x="0" y="13764"/>
                  </a:lnTo>
                  <a:lnTo>
                    <a:pt x="17344" y="13764"/>
                  </a:lnTo>
                  <a:lnTo>
                    <a:pt x="8259" y="23124"/>
                  </a:lnTo>
                  <a:lnTo>
                    <a:pt x="10186" y="25327"/>
                  </a:lnTo>
                  <a:lnTo>
                    <a:pt x="22574" y="12388"/>
                  </a:lnTo>
                  <a:lnTo>
                    <a:pt x="10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 flipH="1">
              <a:off x="1603407" y="3201138"/>
              <a:ext cx="374100" cy="3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 rot="5400000" flipH="1">
              <a:off x="1684242" y="3269177"/>
              <a:ext cx="212318" cy="238200"/>
            </a:xfrm>
            <a:custGeom>
              <a:avLst/>
              <a:gdLst/>
              <a:ahLst/>
              <a:cxnLst/>
              <a:rect l="l" t="t" r="r" b="b"/>
              <a:pathLst>
                <a:path w="22575" h="25327" extrusionOk="0">
                  <a:moveTo>
                    <a:pt x="10186" y="0"/>
                  </a:moveTo>
                  <a:lnTo>
                    <a:pt x="8259" y="1927"/>
                  </a:lnTo>
                  <a:lnTo>
                    <a:pt x="17344" y="11012"/>
                  </a:lnTo>
                  <a:lnTo>
                    <a:pt x="0" y="11012"/>
                  </a:lnTo>
                  <a:lnTo>
                    <a:pt x="0" y="13764"/>
                  </a:lnTo>
                  <a:lnTo>
                    <a:pt x="17344" y="13764"/>
                  </a:lnTo>
                  <a:lnTo>
                    <a:pt x="8259" y="23124"/>
                  </a:lnTo>
                  <a:lnTo>
                    <a:pt x="10186" y="25327"/>
                  </a:lnTo>
                  <a:lnTo>
                    <a:pt x="22574" y="12388"/>
                  </a:lnTo>
                  <a:lnTo>
                    <a:pt x="10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 rot="10800000" flipH="1">
              <a:off x="2489344" y="4057467"/>
              <a:ext cx="279140" cy="313105"/>
            </a:xfrm>
            <a:custGeom>
              <a:avLst/>
              <a:gdLst/>
              <a:ahLst/>
              <a:cxnLst/>
              <a:rect l="l" t="t" r="r" b="b"/>
              <a:pathLst>
                <a:path w="22575" h="25327" extrusionOk="0">
                  <a:moveTo>
                    <a:pt x="10186" y="0"/>
                  </a:moveTo>
                  <a:lnTo>
                    <a:pt x="8259" y="1927"/>
                  </a:lnTo>
                  <a:lnTo>
                    <a:pt x="17344" y="11012"/>
                  </a:lnTo>
                  <a:lnTo>
                    <a:pt x="0" y="11012"/>
                  </a:lnTo>
                  <a:lnTo>
                    <a:pt x="0" y="13764"/>
                  </a:lnTo>
                  <a:lnTo>
                    <a:pt x="17344" y="13764"/>
                  </a:lnTo>
                  <a:lnTo>
                    <a:pt x="8259" y="23124"/>
                  </a:lnTo>
                  <a:lnTo>
                    <a:pt x="10186" y="25327"/>
                  </a:lnTo>
                  <a:lnTo>
                    <a:pt x="22574" y="12388"/>
                  </a:lnTo>
                  <a:lnTo>
                    <a:pt x="10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 flipH="1">
              <a:off x="764882" y="1556951"/>
              <a:ext cx="374100" cy="3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" name="Google Shape;313;p35"/>
            <p:cNvGrpSpPr/>
            <p:nvPr/>
          </p:nvGrpSpPr>
          <p:grpSpPr>
            <a:xfrm>
              <a:off x="832799" y="1624668"/>
              <a:ext cx="238218" cy="238688"/>
              <a:chOff x="3977494" y="2173070"/>
              <a:chExt cx="379449" cy="380258"/>
            </a:xfrm>
          </p:grpSpPr>
          <p:sp>
            <p:nvSpPr>
              <p:cNvPr id="314" name="Google Shape;314;p35"/>
              <p:cNvSpPr/>
              <p:nvPr/>
            </p:nvSpPr>
            <p:spPr>
              <a:xfrm>
                <a:off x="3977494" y="2173070"/>
                <a:ext cx="379449" cy="380258"/>
              </a:xfrm>
              <a:custGeom>
                <a:avLst/>
                <a:gdLst/>
                <a:ahLst/>
                <a:cxnLst/>
                <a:rect l="l" t="t" r="r" b="b"/>
                <a:pathLst>
                  <a:path w="10789" h="10812" extrusionOk="0">
                    <a:moveTo>
                      <a:pt x="10169" y="643"/>
                    </a:moveTo>
                    <a:lnTo>
                      <a:pt x="10169" y="10169"/>
                    </a:lnTo>
                    <a:lnTo>
                      <a:pt x="644" y="10169"/>
                    </a:lnTo>
                    <a:lnTo>
                      <a:pt x="644" y="643"/>
                    </a:lnTo>
                    <a:close/>
                    <a:moveTo>
                      <a:pt x="1" y="0"/>
                    </a:moveTo>
                    <a:lnTo>
                      <a:pt x="1" y="10812"/>
                    </a:lnTo>
                    <a:lnTo>
                      <a:pt x="10789" y="10812"/>
                    </a:lnTo>
                    <a:lnTo>
                      <a:pt x="107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5"/>
              <p:cNvSpPr/>
              <p:nvPr/>
            </p:nvSpPr>
            <p:spPr>
              <a:xfrm>
                <a:off x="4031093" y="2227478"/>
                <a:ext cx="271407" cy="271407"/>
              </a:xfrm>
              <a:custGeom>
                <a:avLst/>
                <a:gdLst/>
                <a:ahLst/>
                <a:cxnLst/>
                <a:rect l="l" t="t" r="r" b="b"/>
                <a:pathLst>
                  <a:path w="7717" h="7717" extrusionOk="0">
                    <a:moveTo>
                      <a:pt x="3909" y="2644"/>
                    </a:moveTo>
                    <a:cubicBezTo>
                      <a:pt x="3924" y="2644"/>
                      <a:pt x="3939" y="2644"/>
                      <a:pt x="3954" y="2644"/>
                    </a:cubicBezTo>
                    <a:cubicBezTo>
                      <a:pt x="4573" y="2668"/>
                      <a:pt x="5073" y="3168"/>
                      <a:pt x="5097" y="3811"/>
                    </a:cubicBezTo>
                    <a:cubicBezTo>
                      <a:pt x="5145" y="4478"/>
                      <a:pt x="4573" y="5073"/>
                      <a:pt x="3883" y="5073"/>
                    </a:cubicBezTo>
                    <a:cubicBezTo>
                      <a:pt x="3192" y="5050"/>
                      <a:pt x="2668" y="4526"/>
                      <a:pt x="2668" y="3859"/>
                    </a:cubicBezTo>
                    <a:cubicBezTo>
                      <a:pt x="2668" y="3183"/>
                      <a:pt x="3216" y="2644"/>
                      <a:pt x="3909" y="2644"/>
                    </a:cubicBezTo>
                    <a:close/>
                    <a:moveTo>
                      <a:pt x="2311" y="1"/>
                    </a:moveTo>
                    <a:lnTo>
                      <a:pt x="1287" y="1001"/>
                    </a:lnTo>
                    <a:lnTo>
                      <a:pt x="1739" y="1454"/>
                    </a:lnTo>
                    <a:lnTo>
                      <a:pt x="2001" y="1215"/>
                    </a:lnTo>
                    <a:lnTo>
                      <a:pt x="2001" y="3835"/>
                    </a:lnTo>
                    <a:cubicBezTo>
                      <a:pt x="2001" y="4311"/>
                      <a:pt x="2192" y="4716"/>
                      <a:pt x="2454" y="5050"/>
                    </a:cubicBezTo>
                    <a:lnTo>
                      <a:pt x="1239" y="5050"/>
                    </a:lnTo>
                    <a:lnTo>
                      <a:pt x="1477" y="4788"/>
                    </a:lnTo>
                    <a:lnTo>
                      <a:pt x="1025" y="4335"/>
                    </a:lnTo>
                    <a:lnTo>
                      <a:pt x="1" y="5359"/>
                    </a:lnTo>
                    <a:lnTo>
                      <a:pt x="1072" y="6431"/>
                    </a:lnTo>
                    <a:lnTo>
                      <a:pt x="1573" y="6002"/>
                    </a:lnTo>
                    <a:lnTo>
                      <a:pt x="1263" y="5716"/>
                    </a:lnTo>
                    <a:lnTo>
                      <a:pt x="3906" y="5716"/>
                    </a:lnTo>
                    <a:cubicBezTo>
                      <a:pt x="4359" y="5716"/>
                      <a:pt x="4811" y="5526"/>
                      <a:pt x="5097" y="5264"/>
                    </a:cubicBezTo>
                    <a:lnTo>
                      <a:pt x="5097" y="6478"/>
                    </a:lnTo>
                    <a:lnTo>
                      <a:pt x="4859" y="6240"/>
                    </a:lnTo>
                    <a:lnTo>
                      <a:pt x="4406" y="6693"/>
                    </a:lnTo>
                    <a:lnTo>
                      <a:pt x="5430" y="7717"/>
                    </a:lnTo>
                    <a:lnTo>
                      <a:pt x="6478" y="6645"/>
                    </a:lnTo>
                    <a:lnTo>
                      <a:pt x="6026" y="6193"/>
                    </a:lnTo>
                    <a:lnTo>
                      <a:pt x="5716" y="6478"/>
                    </a:lnTo>
                    <a:lnTo>
                      <a:pt x="5716" y="3835"/>
                    </a:lnTo>
                    <a:cubicBezTo>
                      <a:pt x="5716" y="3383"/>
                      <a:pt x="5550" y="2954"/>
                      <a:pt x="5288" y="2644"/>
                    </a:cubicBezTo>
                    <a:lnTo>
                      <a:pt x="6502" y="2644"/>
                    </a:lnTo>
                    <a:lnTo>
                      <a:pt x="6193" y="2954"/>
                    </a:lnTo>
                    <a:lnTo>
                      <a:pt x="6645" y="3383"/>
                    </a:lnTo>
                    <a:lnTo>
                      <a:pt x="7717" y="2359"/>
                    </a:lnTo>
                    <a:lnTo>
                      <a:pt x="6693" y="1335"/>
                    </a:lnTo>
                    <a:lnTo>
                      <a:pt x="6240" y="1787"/>
                    </a:lnTo>
                    <a:lnTo>
                      <a:pt x="6478" y="2025"/>
                    </a:lnTo>
                    <a:lnTo>
                      <a:pt x="3859" y="2025"/>
                    </a:lnTo>
                    <a:cubicBezTo>
                      <a:pt x="3382" y="2025"/>
                      <a:pt x="2954" y="2192"/>
                      <a:pt x="2620" y="2478"/>
                    </a:cubicBezTo>
                    <a:lnTo>
                      <a:pt x="2620" y="1215"/>
                    </a:lnTo>
                    <a:lnTo>
                      <a:pt x="2930" y="1525"/>
                    </a:lnTo>
                    <a:lnTo>
                      <a:pt x="3382" y="1073"/>
                    </a:lnTo>
                    <a:lnTo>
                      <a:pt x="23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/>
          <p:nvPr/>
        </p:nvSpPr>
        <p:spPr>
          <a:xfrm>
            <a:off x="3660000" y="539550"/>
            <a:ext cx="4399500" cy="1309800"/>
          </a:xfrm>
          <a:prstGeom prst="bevel">
            <a:avLst>
              <a:gd name="adj" fmla="val 1478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6"/>
          <p:cNvSpPr/>
          <p:nvPr/>
        </p:nvSpPr>
        <p:spPr>
          <a:xfrm>
            <a:off x="1090650" y="1913600"/>
            <a:ext cx="6955500" cy="1309800"/>
          </a:xfrm>
          <a:prstGeom prst="bevel">
            <a:avLst>
              <a:gd name="adj" fmla="val 14783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6"/>
          <p:cNvSpPr/>
          <p:nvPr/>
        </p:nvSpPr>
        <p:spPr>
          <a:xfrm>
            <a:off x="2469025" y="3287700"/>
            <a:ext cx="5577000" cy="1309800"/>
          </a:xfrm>
          <a:prstGeom prst="bevel">
            <a:avLst>
              <a:gd name="adj" fmla="val 14783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6"/>
          <p:cNvSpPr/>
          <p:nvPr/>
        </p:nvSpPr>
        <p:spPr>
          <a:xfrm>
            <a:off x="1090650" y="539500"/>
            <a:ext cx="2469000" cy="1309800"/>
          </a:xfrm>
          <a:prstGeom prst="bevel">
            <a:avLst>
              <a:gd name="adj" fmla="val 14783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6"/>
          <p:cNvSpPr/>
          <p:nvPr/>
        </p:nvSpPr>
        <p:spPr>
          <a:xfrm>
            <a:off x="1090650" y="3287701"/>
            <a:ext cx="1306200" cy="1309800"/>
          </a:xfrm>
          <a:prstGeom prst="bevel">
            <a:avLst>
              <a:gd name="adj" fmla="val 15959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" name="Google Shape;322;p36"/>
          <p:cNvGrpSpPr/>
          <p:nvPr/>
        </p:nvGrpSpPr>
        <p:grpSpPr>
          <a:xfrm>
            <a:off x="1425939" y="3624691"/>
            <a:ext cx="635783" cy="635783"/>
            <a:chOff x="7854948" y="3207801"/>
            <a:chExt cx="374100" cy="374100"/>
          </a:xfrm>
        </p:grpSpPr>
        <p:sp>
          <p:nvSpPr>
            <p:cNvPr id="323" name="Google Shape;323;p36"/>
            <p:cNvSpPr/>
            <p:nvPr/>
          </p:nvSpPr>
          <p:spPr>
            <a:xfrm>
              <a:off x="7854948" y="3207801"/>
              <a:ext cx="374100" cy="3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45700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grpSp>
          <p:nvGrpSpPr>
            <p:cNvPr id="324" name="Google Shape;324;p36"/>
            <p:cNvGrpSpPr/>
            <p:nvPr/>
          </p:nvGrpSpPr>
          <p:grpSpPr>
            <a:xfrm rot="5400000">
              <a:off x="7915838" y="3307288"/>
              <a:ext cx="252325" cy="175125"/>
              <a:chOff x="4159475" y="2501150"/>
              <a:chExt cx="252325" cy="175125"/>
            </a:xfrm>
          </p:grpSpPr>
          <p:sp>
            <p:nvSpPr>
              <p:cNvPr id="325" name="Google Shape;325;p36"/>
              <p:cNvSpPr/>
              <p:nvPr/>
            </p:nvSpPr>
            <p:spPr>
              <a:xfrm>
                <a:off x="4267550" y="2501150"/>
                <a:ext cx="144250" cy="1751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7005" extrusionOk="0">
                    <a:moveTo>
                      <a:pt x="1" y="1551"/>
                    </a:moveTo>
                    <a:lnTo>
                      <a:pt x="1" y="1"/>
                    </a:lnTo>
                    <a:lnTo>
                      <a:pt x="5770" y="3508"/>
                    </a:lnTo>
                    <a:lnTo>
                      <a:pt x="1" y="7005"/>
                    </a:lnTo>
                    <a:lnTo>
                      <a:pt x="1" y="5560"/>
                    </a:lnTo>
                    <a:lnTo>
                      <a:pt x="3194" y="350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6"/>
              <p:cNvSpPr/>
              <p:nvPr/>
            </p:nvSpPr>
            <p:spPr>
              <a:xfrm>
                <a:off x="4159475" y="2501150"/>
                <a:ext cx="143950" cy="175125"/>
              </a:xfrm>
              <a:custGeom>
                <a:avLst/>
                <a:gdLst/>
                <a:ahLst/>
                <a:cxnLst/>
                <a:rect l="l" t="t" r="r" b="b"/>
                <a:pathLst>
                  <a:path w="5758" h="7005" extrusionOk="0">
                    <a:moveTo>
                      <a:pt x="0" y="1551"/>
                    </a:moveTo>
                    <a:lnTo>
                      <a:pt x="0" y="1"/>
                    </a:lnTo>
                    <a:lnTo>
                      <a:pt x="5757" y="3508"/>
                    </a:lnTo>
                    <a:lnTo>
                      <a:pt x="0" y="7005"/>
                    </a:lnTo>
                    <a:lnTo>
                      <a:pt x="0" y="5560"/>
                    </a:lnTo>
                    <a:lnTo>
                      <a:pt x="3170" y="350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355625" y="2594282"/>
            <a:ext cx="4435500" cy="11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355622" y="3990563"/>
            <a:ext cx="443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782272" y="876407"/>
            <a:ext cx="1582200" cy="13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574877" y="390825"/>
            <a:ext cx="7988100" cy="770700"/>
          </a:xfrm>
          <a:prstGeom prst="bevel">
            <a:avLst>
              <a:gd name="adj" fmla="val 17936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448833" y="1652074"/>
            <a:ext cx="224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2"/>
          </p:nvPr>
        </p:nvSpPr>
        <p:spPr>
          <a:xfrm>
            <a:off x="3448833" y="2968246"/>
            <a:ext cx="224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3448833" y="3377124"/>
            <a:ext cx="2241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3448833" y="2060952"/>
            <a:ext cx="2241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>
            <a:spLocks noGrp="1"/>
          </p:cNvSpPr>
          <p:nvPr>
            <p:ph type="title"/>
          </p:nvPr>
        </p:nvSpPr>
        <p:spPr>
          <a:xfrm>
            <a:off x="716450" y="4112125"/>
            <a:ext cx="7713300" cy="48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/>
          <p:nvPr/>
        </p:nvSpPr>
        <p:spPr>
          <a:xfrm>
            <a:off x="-7200" y="-14375"/>
            <a:ext cx="9151200" cy="515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3561000" y="1567150"/>
            <a:ext cx="21825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" hasCustomPrompt="1"/>
          </p:nvPr>
        </p:nvSpPr>
        <p:spPr>
          <a:xfrm>
            <a:off x="4014600" y="73367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>
            <a:off x="3561000" y="2021225"/>
            <a:ext cx="218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3"/>
          </p:nvPr>
        </p:nvSpPr>
        <p:spPr>
          <a:xfrm>
            <a:off x="6108900" y="1567150"/>
            <a:ext cx="21825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4" hasCustomPrompt="1"/>
          </p:nvPr>
        </p:nvSpPr>
        <p:spPr>
          <a:xfrm>
            <a:off x="6562500" y="73367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5"/>
          </p:nvPr>
        </p:nvSpPr>
        <p:spPr>
          <a:xfrm>
            <a:off x="6108900" y="2021225"/>
            <a:ext cx="218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6"/>
          </p:nvPr>
        </p:nvSpPr>
        <p:spPr>
          <a:xfrm>
            <a:off x="3561000" y="3655079"/>
            <a:ext cx="21825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7" hasCustomPrompt="1"/>
          </p:nvPr>
        </p:nvSpPr>
        <p:spPr>
          <a:xfrm>
            <a:off x="4014600" y="284698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8"/>
          </p:nvPr>
        </p:nvSpPr>
        <p:spPr>
          <a:xfrm>
            <a:off x="3561000" y="4109004"/>
            <a:ext cx="218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9"/>
          </p:nvPr>
        </p:nvSpPr>
        <p:spPr>
          <a:xfrm>
            <a:off x="6108900" y="3655079"/>
            <a:ext cx="21825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3" hasCustomPrompt="1"/>
          </p:nvPr>
        </p:nvSpPr>
        <p:spPr>
          <a:xfrm>
            <a:off x="6562500" y="284698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>
            <a:off x="6108900" y="4109004"/>
            <a:ext cx="218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5"/>
          </p:nvPr>
        </p:nvSpPr>
        <p:spPr>
          <a:xfrm>
            <a:off x="892575" y="1833900"/>
            <a:ext cx="2182500" cy="14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>
            <a:spLocks noGrp="1"/>
          </p:cNvSpPr>
          <p:nvPr>
            <p:ph type="title"/>
          </p:nvPr>
        </p:nvSpPr>
        <p:spPr>
          <a:xfrm>
            <a:off x="3373490" y="1597315"/>
            <a:ext cx="4912500" cy="15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1"/>
          </p:nvPr>
        </p:nvSpPr>
        <p:spPr>
          <a:xfrm>
            <a:off x="3611990" y="3184519"/>
            <a:ext cx="443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idx="2" hasCustomPrompt="1"/>
          </p:nvPr>
        </p:nvSpPr>
        <p:spPr>
          <a:xfrm>
            <a:off x="902000" y="2104165"/>
            <a:ext cx="1807800" cy="11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Orbitron"/>
              <a:buNone/>
              <a:defRPr sz="60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Orbitron"/>
              <a:buNone/>
              <a:defRPr sz="60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Orbitron"/>
              <a:buNone/>
              <a:defRPr sz="60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Orbitron"/>
              <a:buNone/>
              <a:defRPr sz="60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Orbitron"/>
              <a:buNone/>
              <a:defRPr sz="60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Orbitron"/>
              <a:buNone/>
              <a:defRPr sz="60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Orbitron"/>
              <a:buNone/>
              <a:defRPr sz="60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Orbitron"/>
              <a:buNone/>
              <a:defRPr sz="60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/>
          <p:nvPr/>
        </p:nvSpPr>
        <p:spPr>
          <a:xfrm>
            <a:off x="577950" y="2190758"/>
            <a:ext cx="3030300" cy="1607700"/>
          </a:xfrm>
          <a:prstGeom prst="bevel">
            <a:avLst>
              <a:gd name="adj" fmla="val 9041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577950" y="1353608"/>
            <a:ext cx="3862200" cy="770700"/>
          </a:xfrm>
          <a:prstGeom prst="bevel">
            <a:avLst>
              <a:gd name="adj" fmla="val 17936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717750" y="1466858"/>
            <a:ext cx="35433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1"/>
          </p:nvPr>
        </p:nvSpPr>
        <p:spPr>
          <a:xfrm>
            <a:off x="776875" y="2332083"/>
            <a:ext cx="2552100" cy="12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22"/>
          <p:cNvGrpSpPr/>
          <p:nvPr/>
        </p:nvGrpSpPr>
        <p:grpSpPr>
          <a:xfrm>
            <a:off x="3680177" y="2190753"/>
            <a:ext cx="768611" cy="1607850"/>
            <a:chOff x="3680177" y="2287045"/>
            <a:chExt cx="768611" cy="1607850"/>
          </a:xfrm>
        </p:grpSpPr>
        <p:sp>
          <p:nvSpPr>
            <p:cNvPr id="162" name="Google Shape;162;p22"/>
            <p:cNvSpPr/>
            <p:nvPr/>
          </p:nvSpPr>
          <p:spPr>
            <a:xfrm>
              <a:off x="3680188" y="2287045"/>
              <a:ext cx="768600" cy="770700"/>
            </a:xfrm>
            <a:prstGeom prst="bevel">
              <a:avLst>
                <a:gd name="adj" fmla="val 17936"/>
              </a:avLst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3680177" y="3124195"/>
              <a:ext cx="768600" cy="770700"/>
            </a:xfrm>
            <a:prstGeom prst="bevel">
              <a:avLst>
                <a:gd name="adj" fmla="val 17936"/>
              </a:avLst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 flipH="1">
              <a:off x="3924976" y="2515810"/>
              <a:ext cx="279083" cy="313168"/>
            </a:xfrm>
            <a:custGeom>
              <a:avLst/>
              <a:gdLst/>
              <a:ahLst/>
              <a:cxnLst/>
              <a:rect l="l" t="t" r="r" b="b"/>
              <a:pathLst>
                <a:path w="22575" h="25327" extrusionOk="0">
                  <a:moveTo>
                    <a:pt x="10186" y="0"/>
                  </a:moveTo>
                  <a:lnTo>
                    <a:pt x="8259" y="1927"/>
                  </a:lnTo>
                  <a:lnTo>
                    <a:pt x="17344" y="11012"/>
                  </a:lnTo>
                  <a:lnTo>
                    <a:pt x="0" y="11012"/>
                  </a:lnTo>
                  <a:lnTo>
                    <a:pt x="0" y="13764"/>
                  </a:lnTo>
                  <a:lnTo>
                    <a:pt x="17344" y="13764"/>
                  </a:lnTo>
                  <a:lnTo>
                    <a:pt x="8259" y="23124"/>
                  </a:lnTo>
                  <a:lnTo>
                    <a:pt x="10186" y="25327"/>
                  </a:lnTo>
                  <a:lnTo>
                    <a:pt x="22574" y="12388"/>
                  </a:lnTo>
                  <a:lnTo>
                    <a:pt x="10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 rot="10800000" flipH="1">
              <a:off x="3924931" y="3352992"/>
              <a:ext cx="279140" cy="313105"/>
            </a:xfrm>
            <a:custGeom>
              <a:avLst/>
              <a:gdLst/>
              <a:ahLst/>
              <a:cxnLst/>
              <a:rect l="l" t="t" r="r" b="b"/>
              <a:pathLst>
                <a:path w="22575" h="25327" extrusionOk="0">
                  <a:moveTo>
                    <a:pt x="10186" y="0"/>
                  </a:moveTo>
                  <a:lnTo>
                    <a:pt x="8259" y="1927"/>
                  </a:lnTo>
                  <a:lnTo>
                    <a:pt x="17344" y="11012"/>
                  </a:lnTo>
                  <a:lnTo>
                    <a:pt x="0" y="11012"/>
                  </a:lnTo>
                  <a:lnTo>
                    <a:pt x="0" y="13764"/>
                  </a:lnTo>
                  <a:lnTo>
                    <a:pt x="17344" y="13764"/>
                  </a:lnTo>
                  <a:lnTo>
                    <a:pt x="8259" y="23124"/>
                  </a:lnTo>
                  <a:lnTo>
                    <a:pt x="10186" y="25327"/>
                  </a:lnTo>
                  <a:lnTo>
                    <a:pt x="22574" y="12388"/>
                  </a:lnTo>
                  <a:lnTo>
                    <a:pt x="10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>
            <a:off x="4706145" y="1353608"/>
            <a:ext cx="3862200" cy="770700"/>
          </a:xfrm>
          <a:prstGeom prst="bevel">
            <a:avLst>
              <a:gd name="adj" fmla="val 17936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5538045" y="2190758"/>
            <a:ext cx="3030300" cy="1607700"/>
          </a:xfrm>
          <a:prstGeom prst="bevel">
            <a:avLst>
              <a:gd name="adj" fmla="val 9041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4855525" y="1493500"/>
            <a:ext cx="35709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1"/>
          </p:nvPr>
        </p:nvSpPr>
        <p:spPr>
          <a:xfrm>
            <a:off x="5786450" y="2344050"/>
            <a:ext cx="2464500" cy="12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4720201" y="3020999"/>
            <a:ext cx="768600" cy="770700"/>
          </a:xfrm>
          <a:prstGeom prst="bevel">
            <a:avLst>
              <a:gd name="adj" fmla="val 17936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4720201" y="2197658"/>
            <a:ext cx="768600" cy="770700"/>
          </a:xfrm>
          <a:prstGeom prst="bevel">
            <a:avLst>
              <a:gd name="adj" fmla="val 17936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23"/>
          <p:cNvGrpSpPr/>
          <p:nvPr/>
        </p:nvGrpSpPr>
        <p:grpSpPr>
          <a:xfrm rot="10800000">
            <a:off x="4917435" y="2395963"/>
            <a:ext cx="374100" cy="374100"/>
            <a:chOff x="7854948" y="3207801"/>
            <a:chExt cx="374100" cy="374100"/>
          </a:xfrm>
        </p:grpSpPr>
        <p:sp>
          <p:nvSpPr>
            <p:cNvPr id="174" name="Google Shape;174;p23"/>
            <p:cNvSpPr/>
            <p:nvPr/>
          </p:nvSpPr>
          <p:spPr>
            <a:xfrm>
              <a:off x="7854948" y="3207801"/>
              <a:ext cx="374100" cy="3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45700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grpSp>
          <p:nvGrpSpPr>
            <p:cNvPr id="175" name="Google Shape;175;p23"/>
            <p:cNvGrpSpPr/>
            <p:nvPr/>
          </p:nvGrpSpPr>
          <p:grpSpPr>
            <a:xfrm rot="5400000">
              <a:off x="7915838" y="3307288"/>
              <a:ext cx="252325" cy="175125"/>
              <a:chOff x="4159475" y="2501150"/>
              <a:chExt cx="252325" cy="175125"/>
            </a:xfrm>
          </p:grpSpPr>
          <p:sp>
            <p:nvSpPr>
              <p:cNvPr id="176" name="Google Shape;176;p23"/>
              <p:cNvSpPr/>
              <p:nvPr/>
            </p:nvSpPr>
            <p:spPr>
              <a:xfrm>
                <a:off x="4267550" y="2501150"/>
                <a:ext cx="144250" cy="1751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7005" extrusionOk="0">
                    <a:moveTo>
                      <a:pt x="1" y="1551"/>
                    </a:moveTo>
                    <a:lnTo>
                      <a:pt x="1" y="1"/>
                    </a:lnTo>
                    <a:lnTo>
                      <a:pt x="5770" y="3508"/>
                    </a:lnTo>
                    <a:lnTo>
                      <a:pt x="1" y="7005"/>
                    </a:lnTo>
                    <a:lnTo>
                      <a:pt x="1" y="5560"/>
                    </a:lnTo>
                    <a:lnTo>
                      <a:pt x="3194" y="350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3"/>
              <p:cNvSpPr/>
              <p:nvPr/>
            </p:nvSpPr>
            <p:spPr>
              <a:xfrm>
                <a:off x="4159475" y="2501150"/>
                <a:ext cx="143950" cy="175125"/>
              </a:xfrm>
              <a:custGeom>
                <a:avLst/>
                <a:gdLst/>
                <a:ahLst/>
                <a:cxnLst/>
                <a:rect l="l" t="t" r="r" b="b"/>
                <a:pathLst>
                  <a:path w="5758" h="7005" extrusionOk="0">
                    <a:moveTo>
                      <a:pt x="0" y="1551"/>
                    </a:moveTo>
                    <a:lnTo>
                      <a:pt x="0" y="1"/>
                    </a:lnTo>
                    <a:lnTo>
                      <a:pt x="5757" y="3508"/>
                    </a:lnTo>
                    <a:lnTo>
                      <a:pt x="0" y="7005"/>
                    </a:lnTo>
                    <a:lnTo>
                      <a:pt x="0" y="5560"/>
                    </a:lnTo>
                    <a:lnTo>
                      <a:pt x="3170" y="350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8" name="Google Shape;178;p23"/>
          <p:cNvGrpSpPr/>
          <p:nvPr/>
        </p:nvGrpSpPr>
        <p:grpSpPr>
          <a:xfrm>
            <a:off x="4917460" y="3219276"/>
            <a:ext cx="374100" cy="374100"/>
            <a:chOff x="7854948" y="3207801"/>
            <a:chExt cx="374100" cy="374100"/>
          </a:xfrm>
        </p:grpSpPr>
        <p:sp>
          <p:nvSpPr>
            <p:cNvPr id="179" name="Google Shape;179;p23"/>
            <p:cNvSpPr/>
            <p:nvPr/>
          </p:nvSpPr>
          <p:spPr>
            <a:xfrm>
              <a:off x="7854948" y="3207801"/>
              <a:ext cx="374100" cy="3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45700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grpSp>
          <p:nvGrpSpPr>
            <p:cNvPr id="180" name="Google Shape;180;p23"/>
            <p:cNvGrpSpPr/>
            <p:nvPr/>
          </p:nvGrpSpPr>
          <p:grpSpPr>
            <a:xfrm rot="5400000">
              <a:off x="7915838" y="3307288"/>
              <a:ext cx="252325" cy="175125"/>
              <a:chOff x="4159475" y="2501150"/>
              <a:chExt cx="252325" cy="175125"/>
            </a:xfrm>
          </p:grpSpPr>
          <p:sp>
            <p:nvSpPr>
              <p:cNvPr id="181" name="Google Shape;181;p23"/>
              <p:cNvSpPr/>
              <p:nvPr/>
            </p:nvSpPr>
            <p:spPr>
              <a:xfrm>
                <a:off x="4267550" y="2501150"/>
                <a:ext cx="144250" cy="1751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7005" extrusionOk="0">
                    <a:moveTo>
                      <a:pt x="1" y="1551"/>
                    </a:moveTo>
                    <a:lnTo>
                      <a:pt x="1" y="1"/>
                    </a:lnTo>
                    <a:lnTo>
                      <a:pt x="5770" y="3508"/>
                    </a:lnTo>
                    <a:lnTo>
                      <a:pt x="1" y="7005"/>
                    </a:lnTo>
                    <a:lnTo>
                      <a:pt x="1" y="5560"/>
                    </a:lnTo>
                    <a:lnTo>
                      <a:pt x="3194" y="350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3"/>
              <p:cNvSpPr/>
              <p:nvPr/>
            </p:nvSpPr>
            <p:spPr>
              <a:xfrm>
                <a:off x="4159475" y="2501150"/>
                <a:ext cx="143950" cy="175125"/>
              </a:xfrm>
              <a:custGeom>
                <a:avLst/>
                <a:gdLst/>
                <a:ahLst/>
                <a:cxnLst/>
                <a:rect l="l" t="t" r="r" b="b"/>
                <a:pathLst>
                  <a:path w="5758" h="7005" extrusionOk="0">
                    <a:moveTo>
                      <a:pt x="0" y="1551"/>
                    </a:moveTo>
                    <a:lnTo>
                      <a:pt x="0" y="1"/>
                    </a:lnTo>
                    <a:lnTo>
                      <a:pt x="5757" y="3508"/>
                    </a:lnTo>
                    <a:lnTo>
                      <a:pt x="0" y="7005"/>
                    </a:lnTo>
                    <a:lnTo>
                      <a:pt x="0" y="5560"/>
                    </a:lnTo>
                    <a:lnTo>
                      <a:pt x="3170" y="350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rgbClr val="D6D6D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tamaran"/>
              <a:buChar char="●"/>
              <a:defRPr sz="15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tamaran"/>
              <a:buChar char="○"/>
              <a:defRPr sz="15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tamaran"/>
              <a:buChar char="■"/>
              <a:defRPr sz="15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tamaran"/>
              <a:buChar char="●"/>
              <a:defRPr sz="15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tamaran"/>
              <a:buChar char="○"/>
              <a:defRPr sz="15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tamaran"/>
              <a:buChar char="■"/>
              <a:defRPr sz="15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tamaran"/>
              <a:buChar char="●"/>
              <a:defRPr sz="15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tamaran"/>
              <a:buChar char="○"/>
              <a:defRPr sz="15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tamaran"/>
              <a:buChar char="■"/>
              <a:defRPr sz="15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8" r:id="rId5"/>
    <p:sldLayoutId id="2147483659" r:id="rId6"/>
    <p:sldLayoutId id="2147483661" r:id="rId7"/>
    <p:sldLayoutId id="2147483668" r:id="rId8"/>
    <p:sldLayoutId id="2147483669" r:id="rId9"/>
    <p:sldLayoutId id="2147483681" r:id="rId10"/>
    <p:sldLayoutId id="214748368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/>
          <p:nvPr/>
        </p:nvSpPr>
        <p:spPr>
          <a:xfrm>
            <a:off x="717771" y="3832845"/>
            <a:ext cx="5193000" cy="770700"/>
          </a:xfrm>
          <a:prstGeom prst="bevel">
            <a:avLst>
              <a:gd name="adj" fmla="val 17936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3876559-73E9-7934-7714-E33B8D9F71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5894828"/>
              </p:ext>
            </p:extLst>
          </p:nvPr>
        </p:nvGraphicFramePr>
        <p:xfrm>
          <a:off x="867250" y="3967995"/>
          <a:ext cx="4857600" cy="5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39" name="Google Shape;339;p40"/>
          <p:cNvSpPr txBox="1">
            <a:spLocks noGrp="1"/>
          </p:cNvSpPr>
          <p:nvPr>
            <p:ph type="ctrTitle"/>
          </p:nvPr>
        </p:nvSpPr>
        <p:spPr>
          <a:xfrm>
            <a:off x="717750" y="539500"/>
            <a:ext cx="6073500" cy="31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i="0" dirty="0">
                <a:solidFill>
                  <a:srgbClr val="2732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Black" panose="020B0803030403020204" pitchFamily="34" charset="0"/>
                <a:ea typeface="Source Sans Pro Black" panose="020B0803030403020204" pitchFamily="34" charset="0"/>
              </a:rPr>
              <a:t>8 puzzle Problem using Branch And Bound</a:t>
            </a:r>
            <a:br>
              <a:rPr lang="en-US" b="0" i="0" dirty="0">
                <a:solidFill>
                  <a:srgbClr val="2732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endParaRPr b="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grpSp>
        <p:nvGrpSpPr>
          <p:cNvPr id="340" name="Google Shape;340;p40"/>
          <p:cNvGrpSpPr/>
          <p:nvPr/>
        </p:nvGrpSpPr>
        <p:grpSpPr>
          <a:xfrm>
            <a:off x="5980801" y="539500"/>
            <a:ext cx="2445545" cy="4064045"/>
            <a:chOff x="5980801" y="539500"/>
            <a:chExt cx="2445545" cy="4064045"/>
          </a:xfrm>
        </p:grpSpPr>
        <p:sp>
          <p:nvSpPr>
            <p:cNvPr id="341" name="Google Shape;341;p40"/>
            <p:cNvSpPr/>
            <p:nvPr/>
          </p:nvSpPr>
          <p:spPr>
            <a:xfrm>
              <a:off x="7657704" y="2186183"/>
              <a:ext cx="768600" cy="770700"/>
            </a:xfrm>
            <a:prstGeom prst="bevel">
              <a:avLst>
                <a:gd name="adj" fmla="val 17936"/>
              </a:avLst>
            </a:pr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" name="Google Shape;342;p40"/>
            <p:cNvGrpSpPr/>
            <p:nvPr/>
          </p:nvGrpSpPr>
          <p:grpSpPr>
            <a:xfrm rot="10800000">
              <a:off x="7854923" y="2384488"/>
              <a:ext cx="374100" cy="374100"/>
              <a:chOff x="7854948" y="3207801"/>
              <a:chExt cx="374100" cy="374100"/>
            </a:xfrm>
          </p:grpSpPr>
          <p:sp>
            <p:nvSpPr>
              <p:cNvPr id="343" name="Google Shape;343;p40"/>
              <p:cNvSpPr/>
              <p:nvPr/>
            </p:nvSpPr>
            <p:spPr>
              <a:xfrm>
                <a:off x="7854948" y="3207801"/>
                <a:ext cx="374100" cy="3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0" tIns="45700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endParaRPr>
              </a:p>
            </p:txBody>
          </p:sp>
          <p:grpSp>
            <p:nvGrpSpPr>
              <p:cNvPr id="344" name="Google Shape;344;p40"/>
              <p:cNvGrpSpPr/>
              <p:nvPr/>
            </p:nvGrpSpPr>
            <p:grpSpPr>
              <a:xfrm rot="5400000">
                <a:off x="7915838" y="3307288"/>
                <a:ext cx="252325" cy="175125"/>
                <a:chOff x="4159475" y="2501150"/>
                <a:chExt cx="252325" cy="175125"/>
              </a:xfrm>
            </p:grpSpPr>
            <p:sp>
              <p:nvSpPr>
                <p:cNvPr id="345" name="Google Shape;345;p40"/>
                <p:cNvSpPr/>
                <p:nvPr/>
              </p:nvSpPr>
              <p:spPr>
                <a:xfrm>
                  <a:off x="4267550" y="2501150"/>
                  <a:ext cx="144250" cy="17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0" h="7005" extrusionOk="0">
                      <a:moveTo>
                        <a:pt x="1" y="1551"/>
                      </a:moveTo>
                      <a:lnTo>
                        <a:pt x="1" y="1"/>
                      </a:lnTo>
                      <a:lnTo>
                        <a:pt x="5770" y="3508"/>
                      </a:lnTo>
                      <a:lnTo>
                        <a:pt x="1" y="7005"/>
                      </a:lnTo>
                      <a:lnTo>
                        <a:pt x="1" y="5560"/>
                      </a:lnTo>
                      <a:lnTo>
                        <a:pt x="3194" y="350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40"/>
                <p:cNvSpPr/>
                <p:nvPr/>
              </p:nvSpPr>
              <p:spPr>
                <a:xfrm>
                  <a:off x="4159475" y="2501150"/>
                  <a:ext cx="143950" cy="17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8" h="7005" extrusionOk="0">
                      <a:moveTo>
                        <a:pt x="0" y="1551"/>
                      </a:moveTo>
                      <a:lnTo>
                        <a:pt x="0" y="1"/>
                      </a:lnTo>
                      <a:lnTo>
                        <a:pt x="5757" y="3508"/>
                      </a:lnTo>
                      <a:lnTo>
                        <a:pt x="0" y="7005"/>
                      </a:lnTo>
                      <a:lnTo>
                        <a:pt x="0" y="5560"/>
                      </a:lnTo>
                      <a:lnTo>
                        <a:pt x="3170" y="350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47" name="Google Shape;347;p40"/>
            <p:cNvSpPr/>
            <p:nvPr/>
          </p:nvSpPr>
          <p:spPr>
            <a:xfrm>
              <a:off x="7657704" y="3009524"/>
              <a:ext cx="768600" cy="770700"/>
            </a:xfrm>
            <a:prstGeom prst="bevel">
              <a:avLst>
                <a:gd name="adj" fmla="val 17936"/>
              </a:avLst>
            </a:pr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7657679" y="1362830"/>
              <a:ext cx="768600" cy="770700"/>
            </a:xfrm>
            <a:prstGeom prst="bevel">
              <a:avLst>
                <a:gd name="adj" fmla="val 17936"/>
              </a:avLst>
            </a:pr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9" name="Google Shape;349;p40"/>
            <p:cNvGrpSpPr/>
            <p:nvPr/>
          </p:nvGrpSpPr>
          <p:grpSpPr>
            <a:xfrm>
              <a:off x="7657704" y="3832845"/>
              <a:ext cx="768600" cy="770700"/>
              <a:chOff x="7657704" y="3832845"/>
              <a:chExt cx="768600" cy="770700"/>
            </a:xfrm>
          </p:grpSpPr>
          <p:sp>
            <p:nvSpPr>
              <p:cNvPr id="350" name="Google Shape;350;p40"/>
              <p:cNvSpPr/>
              <p:nvPr/>
            </p:nvSpPr>
            <p:spPr>
              <a:xfrm>
                <a:off x="7657704" y="3832845"/>
                <a:ext cx="768600" cy="770700"/>
              </a:xfrm>
              <a:prstGeom prst="bevel">
                <a:avLst>
                  <a:gd name="adj" fmla="val 17936"/>
                </a:avLst>
              </a:prstGeom>
              <a:solidFill>
                <a:schemeClr val="dk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0"/>
              <p:cNvSpPr/>
              <p:nvPr/>
            </p:nvSpPr>
            <p:spPr>
              <a:xfrm>
                <a:off x="7902433" y="4061610"/>
                <a:ext cx="279083" cy="313168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5327" extrusionOk="0">
                    <a:moveTo>
                      <a:pt x="10186" y="0"/>
                    </a:moveTo>
                    <a:lnTo>
                      <a:pt x="8259" y="1927"/>
                    </a:lnTo>
                    <a:lnTo>
                      <a:pt x="17344" y="11012"/>
                    </a:lnTo>
                    <a:lnTo>
                      <a:pt x="0" y="11012"/>
                    </a:lnTo>
                    <a:lnTo>
                      <a:pt x="0" y="13764"/>
                    </a:lnTo>
                    <a:lnTo>
                      <a:pt x="17344" y="13764"/>
                    </a:lnTo>
                    <a:lnTo>
                      <a:pt x="8259" y="23124"/>
                    </a:lnTo>
                    <a:lnTo>
                      <a:pt x="10186" y="25327"/>
                    </a:lnTo>
                    <a:lnTo>
                      <a:pt x="22574" y="12388"/>
                    </a:lnTo>
                    <a:lnTo>
                      <a:pt x="101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40"/>
            <p:cNvGrpSpPr/>
            <p:nvPr/>
          </p:nvGrpSpPr>
          <p:grpSpPr>
            <a:xfrm>
              <a:off x="6819240" y="3832845"/>
              <a:ext cx="768600" cy="770700"/>
              <a:chOff x="6819240" y="3832845"/>
              <a:chExt cx="768600" cy="770700"/>
            </a:xfrm>
          </p:grpSpPr>
          <p:sp>
            <p:nvSpPr>
              <p:cNvPr id="353" name="Google Shape;353;p40"/>
              <p:cNvSpPr/>
              <p:nvPr/>
            </p:nvSpPr>
            <p:spPr>
              <a:xfrm>
                <a:off x="6819240" y="3832845"/>
                <a:ext cx="768600" cy="770700"/>
              </a:xfrm>
              <a:prstGeom prst="bevel">
                <a:avLst>
                  <a:gd name="adj" fmla="val 17936"/>
                </a:avLst>
              </a:prstGeom>
              <a:solidFill>
                <a:schemeClr val="dk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0"/>
              <p:cNvSpPr/>
              <p:nvPr/>
            </p:nvSpPr>
            <p:spPr>
              <a:xfrm rot="5400000">
                <a:off x="7063946" y="4061642"/>
                <a:ext cx="279140" cy="31310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5327" extrusionOk="0">
                    <a:moveTo>
                      <a:pt x="10186" y="0"/>
                    </a:moveTo>
                    <a:lnTo>
                      <a:pt x="8259" y="1927"/>
                    </a:lnTo>
                    <a:lnTo>
                      <a:pt x="17344" y="11012"/>
                    </a:lnTo>
                    <a:lnTo>
                      <a:pt x="0" y="11012"/>
                    </a:lnTo>
                    <a:lnTo>
                      <a:pt x="0" y="13764"/>
                    </a:lnTo>
                    <a:lnTo>
                      <a:pt x="17344" y="13764"/>
                    </a:lnTo>
                    <a:lnTo>
                      <a:pt x="8259" y="23124"/>
                    </a:lnTo>
                    <a:lnTo>
                      <a:pt x="10186" y="25327"/>
                    </a:lnTo>
                    <a:lnTo>
                      <a:pt x="22574" y="12388"/>
                    </a:lnTo>
                    <a:lnTo>
                      <a:pt x="101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" name="Google Shape;355;p40"/>
            <p:cNvGrpSpPr/>
            <p:nvPr/>
          </p:nvGrpSpPr>
          <p:grpSpPr>
            <a:xfrm>
              <a:off x="6819240" y="3007097"/>
              <a:ext cx="768600" cy="770700"/>
              <a:chOff x="6819240" y="3007097"/>
              <a:chExt cx="768600" cy="770700"/>
            </a:xfrm>
          </p:grpSpPr>
          <p:sp>
            <p:nvSpPr>
              <p:cNvPr id="356" name="Google Shape;356;p40"/>
              <p:cNvSpPr/>
              <p:nvPr/>
            </p:nvSpPr>
            <p:spPr>
              <a:xfrm>
                <a:off x="6819240" y="3007097"/>
                <a:ext cx="768600" cy="770700"/>
              </a:xfrm>
              <a:prstGeom prst="bevel">
                <a:avLst>
                  <a:gd name="adj" fmla="val 17936"/>
                </a:avLst>
              </a:prstGeom>
              <a:solidFill>
                <a:schemeClr val="dk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40"/>
              <p:cNvSpPr/>
              <p:nvPr/>
            </p:nvSpPr>
            <p:spPr>
              <a:xfrm>
                <a:off x="7016398" y="3205313"/>
                <a:ext cx="374100" cy="3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40"/>
              <p:cNvSpPr/>
              <p:nvPr/>
            </p:nvSpPr>
            <p:spPr>
              <a:xfrm rot="-5400000">
                <a:off x="7097345" y="3273352"/>
                <a:ext cx="212318" cy="238200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5327" extrusionOk="0">
                    <a:moveTo>
                      <a:pt x="10186" y="0"/>
                    </a:moveTo>
                    <a:lnTo>
                      <a:pt x="8259" y="1927"/>
                    </a:lnTo>
                    <a:lnTo>
                      <a:pt x="17344" y="11012"/>
                    </a:lnTo>
                    <a:lnTo>
                      <a:pt x="0" y="11012"/>
                    </a:lnTo>
                    <a:lnTo>
                      <a:pt x="0" y="13764"/>
                    </a:lnTo>
                    <a:lnTo>
                      <a:pt x="17344" y="13764"/>
                    </a:lnTo>
                    <a:lnTo>
                      <a:pt x="8259" y="23124"/>
                    </a:lnTo>
                    <a:lnTo>
                      <a:pt x="10186" y="25327"/>
                    </a:lnTo>
                    <a:lnTo>
                      <a:pt x="22574" y="12388"/>
                    </a:lnTo>
                    <a:lnTo>
                      <a:pt x="101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9" name="Google Shape;359;p40"/>
            <p:cNvSpPr/>
            <p:nvPr/>
          </p:nvSpPr>
          <p:spPr>
            <a:xfrm>
              <a:off x="6819245" y="539500"/>
              <a:ext cx="1607100" cy="770700"/>
            </a:xfrm>
            <a:prstGeom prst="bevel">
              <a:avLst>
                <a:gd name="adj" fmla="val 17936"/>
              </a:avLst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0" name="Google Shape;360;p40"/>
            <p:cNvGrpSpPr/>
            <p:nvPr/>
          </p:nvGrpSpPr>
          <p:grpSpPr>
            <a:xfrm>
              <a:off x="5980801" y="3832845"/>
              <a:ext cx="768600" cy="770700"/>
              <a:chOff x="5980776" y="3832845"/>
              <a:chExt cx="768600" cy="770700"/>
            </a:xfrm>
          </p:grpSpPr>
          <p:sp>
            <p:nvSpPr>
              <p:cNvPr id="361" name="Google Shape;361;p40"/>
              <p:cNvSpPr/>
              <p:nvPr/>
            </p:nvSpPr>
            <p:spPr>
              <a:xfrm>
                <a:off x="5980776" y="3832845"/>
                <a:ext cx="768600" cy="770700"/>
              </a:xfrm>
              <a:prstGeom prst="bevel">
                <a:avLst>
                  <a:gd name="adj" fmla="val 17936"/>
                </a:avLst>
              </a:prstGeom>
              <a:solidFill>
                <a:schemeClr val="dk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40"/>
              <p:cNvSpPr/>
              <p:nvPr/>
            </p:nvSpPr>
            <p:spPr>
              <a:xfrm rot="10800000">
                <a:off x="6225421" y="4061642"/>
                <a:ext cx="279140" cy="31310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5327" extrusionOk="0">
                    <a:moveTo>
                      <a:pt x="10186" y="0"/>
                    </a:moveTo>
                    <a:lnTo>
                      <a:pt x="8259" y="1927"/>
                    </a:lnTo>
                    <a:lnTo>
                      <a:pt x="17344" y="11012"/>
                    </a:lnTo>
                    <a:lnTo>
                      <a:pt x="0" y="11012"/>
                    </a:lnTo>
                    <a:lnTo>
                      <a:pt x="0" y="13764"/>
                    </a:lnTo>
                    <a:lnTo>
                      <a:pt x="17344" y="13764"/>
                    </a:lnTo>
                    <a:lnTo>
                      <a:pt x="8259" y="23124"/>
                    </a:lnTo>
                    <a:lnTo>
                      <a:pt x="10186" y="25327"/>
                    </a:lnTo>
                    <a:lnTo>
                      <a:pt x="22574" y="12388"/>
                    </a:lnTo>
                    <a:lnTo>
                      <a:pt x="101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3" name="Google Shape;363;p40"/>
            <p:cNvSpPr/>
            <p:nvPr/>
          </p:nvSpPr>
          <p:spPr>
            <a:xfrm>
              <a:off x="7055495" y="768250"/>
              <a:ext cx="1134600" cy="3132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2"/>
                  </a:solidFill>
                  <a:latin typeface="Orbitron"/>
                  <a:ea typeface="Orbitron"/>
                  <a:cs typeface="Orbitron"/>
                  <a:sym typeface="Orbitron"/>
                </a:rPr>
                <a:t>“Algorithms”</a:t>
              </a:r>
              <a:endParaRPr sz="1000" dirty="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7854923" y="1561126"/>
              <a:ext cx="374100" cy="3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40"/>
            <p:cNvGrpSpPr/>
            <p:nvPr/>
          </p:nvGrpSpPr>
          <p:grpSpPr>
            <a:xfrm>
              <a:off x="7922888" y="1628843"/>
              <a:ext cx="238218" cy="238688"/>
              <a:chOff x="3977494" y="2173070"/>
              <a:chExt cx="379449" cy="380258"/>
            </a:xfrm>
          </p:grpSpPr>
          <p:sp>
            <p:nvSpPr>
              <p:cNvPr id="366" name="Google Shape;366;p40"/>
              <p:cNvSpPr/>
              <p:nvPr/>
            </p:nvSpPr>
            <p:spPr>
              <a:xfrm>
                <a:off x="3977494" y="2173070"/>
                <a:ext cx="379449" cy="380258"/>
              </a:xfrm>
              <a:custGeom>
                <a:avLst/>
                <a:gdLst/>
                <a:ahLst/>
                <a:cxnLst/>
                <a:rect l="l" t="t" r="r" b="b"/>
                <a:pathLst>
                  <a:path w="10789" h="10812" extrusionOk="0">
                    <a:moveTo>
                      <a:pt x="10169" y="643"/>
                    </a:moveTo>
                    <a:lnTo>
                      <a:pt x="10169" y="10169"/>
                    </a:lnTo>
                    <a:lnTo>
                      <a:pt x="644" y="10169"/>
                    </a:lnTo>
                    <a:lnTo>
                      <a:pt x="644" y="643"/>
                    </a:lnTo>
                    <a:close/>
                    <a:moveTo>
                      <a:pt x="1" y="0"/>
                    </a:moveTo>
                    <a:lnTo>
                      <a:pt x="1" y="10812"/>
                    </a:lnTo>
                    <a:lnTo>
                      <a:pt x="10789" y="10812"/>
                    </a:lnTo>
                    <a:lnTo>
                      <a:pt x="107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40"/>
              <p:cNvSpPr/>
              <p:nvPr/>
            </p:nvSpPr>
            <p:spPr>
              <a:xfrm>
                <a:off x="4031093" y="2227478"/>
                <a:ext cx="271407" cy="271407"/>
              </a:xfrm>
              <a:custGeom>
                <a:avLst/>
                <a:gdLst/>
                <a:ahLst/>
                <a:cxnLst/>
                <a:rect l="l" t="t" r="r" b="b"/>
                <a:pathLst>
                  <a:path w="7717" h="7717" extrusionOk="0">
                    <a:moveTo>
                      <a:pt x="3909" y="2644"/>
                    </a:moveTo>
                    <a:cubicBezTo>
                      <a:pt x="3924" y="2644"/>
                      <a:pt x="3939" y="2644"/>
                      <a:pt x="3954" y="2644"/>
                    </a:cubicBezTo>
                    <a:cubicBezTo>
                      <a:pt x="4573" y="2668"/>
                      <a:pt x="5073" y="3168"/>
                      <a:pt x="5097" y="3811"/>
                    </a:cubicBezTo>
                    <a:cubicBezTo>
                      <a:pt x="5145" y="4478"/>
                      <a:pt x="4573" y="5073"/>
                      <a:pt x="3883" y="5073"/>
                    </a:cubicBezTo>
                    <a:cubicBezTo>
                      <a:pt x="3192" y="5050"/>
                      <a:pt x="2668" y="4526"/>
                      <a:pt x="2668" y="3859"/>
                    </a:cubicBezTo>
                    <a:cubicBezTo>
                      <a:pt x="2668" y="3183"/>
                      <a:pt x="3216" y="2644"/>
                      <a:pt x="3909" y="2644"/>
                    </a:cubicBezTo>
                    <a:close/>
                    <a:moveTo>
                      <a:pt x="2311" y="1"/>
                    </a:moveTo>
                    <a:lnTo>
                      <a:pt x="1287" y="1001"/>
                    </a:lnTo>
                    <a:lnTo>
                      <a:pt x="1739" y="1454"/>
                    </a:lnTo>
                    <a:lnTo>
                      <a:pt x="2001" y="1215"/>
                    </a:lnTo>
                    <a:lnTo>
                      <a:pt x="2001" y="3835"/>
                    </a:lnTo>
                    <a:cubicBezTo>
                      <a:pt x="2001" y="4311"/>
                      <a:pt x="2192" y="4716"/>
                      <a:pt x="2454" y="5050"/>
                    </a:cubicBezTo>
                    <a:lnTo>
                      <a:pt x="1239" y="5050"/>
                    </a:lnTo>
                    <a:lnTo>
                      <a:pt x="1477" y="4788"/>
                    </a:lnTo>
                    <a:lnTo>
                      <a:pt x="1025" y="4335"/>
                    </a:lnTo>
                    <a:lnTo>
                      <a:pt x="1" y="5359"/>
                    </a:lnTo>
                    <a:lnTo>
                      <a:pt x="1072" y="6431"/>
                    </a:lnTo>
                    <a:lnTo>
                      <a:pt x="1573" y="6002"/>
                    </a:lnTo>
                    <a:lnTo>
                      <a:pt x="1263" y="5716"/>
                    </a:lnTo>
                    <a:lnTo>
                      <a:pt x="3906" y="5716"/>
                    </a:lnTo>
                    <a:cubicBezTo>
                      <a:pt x="4359" y="5716"/>
                      <a:pt x="4811" y="5526"/>
                      <a:pt x="5097" y="5264"/>
                    </a:cubicBezTo>
                    <a:lnTo>
                      <a:pt x="5097" y="6478"/>
                    </a:lnTo>
                    <a:lnTo>
                      <a:pt x="4859" y="6240"/>
                    </a:lnTo>
                    <a:lnTo>
                      <a:pt x="4406" y="6693"/>
                    </a:lnTo>
                    <a:lnTo>
                      <a:pt x="5430" y="7717"/>
                    </a:lnTo>
                    <a:lnTo>
                      <a:pt x="6478" y="6645"/>
                    </a:lnTo>
                    <a:lnTo>
                      <a:pt x="6026" y="6193"/>
                    </a:lnTo>
                    <a:lnTo>
                      <a:pt x="5716" y="6478"/>
                    </a:lnTo>
                    <a:lnTo>
                      <a:pt x="5716" y="3835"/>
                    </a:lnTo>
                    <a:cubicBezTo>
                      <a:pt x="5716" y="3383"/>
                      <a:pt x="5550" y="2954"/>
                      <a:pt x="5288" y="2644"/>
                    </a:cubicBezTo>
                    <a:lnTo>
                      <a:pt x="6502" y="2644"/>
                    </a:lnTo>
                    <a:lnTo>
                      <a:pt x="6193" y="2954"/>
                    </a:lnTo>
                    <a:lnTo>
                      <a:pt x="6645" y="3383"/>
                    </a:lnTo>
                    <a:lnTo>
                      <a:pt x="7717" y="2359"/>
                    </a:lnTo>
                    <a:lnTo>
                      <a:pt x="6693" y="1335"/>
                    </a:lnTo>
                    <a:lnTo>
                      <a:pt x="6240" y="1787"/>
                    </a:lnTo>
                    <a:lnTo>
                      <a:pt x="6478" y="2025"/>
                    </a:lnTo>
                    <a:lnTo>
                      <a:pt x="3859" y="2025"/>
                    </a:lnTo>
                    <a:cubicBezTo>
                      <a:pt x="3382" y="2025"/>
                      <a:pt x="2954" y="2192"/>
                      <a:pt x="2620" y="2478"/>
                    </a:cubicBezTo>
                    <a:lnTo>
                      <a:pt x="2620" y="1215"/>
                    </a:lnTo>
                    <a:lnTo>
                      <a:pt x="2930" y="1525"/>
                    </a:lnTo>
                    <a:lnTo>
                      <a:pt x="3382" y="1073"/>
                    </a:lnTo>
                    <a:lnTo>
                      <a:pt x="23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" name="Google Shape;368;p40"/>
            <p:cNvGrpSpPr/>
            <p:nvPr/>
          </p:nvGrpSpPr>
          <p:grpSpPr>
            <a:xfrm>
              <a:off x="7854948" y="3207801"/>
              <a:ext cx="374100" cy="374100"/>
              <a:chOff x="7854948" y="3207801"/>
              <a:chExt cx="374100" cy="374100"/>
            </a:xfrm>
          </p:grpSpPr>
          <p:sp>
            <p:nvSpPr>
              <p:cNvPr id="369" name="Google Shape;369;p40"/>
              <p:cNvSpPr/>
              <p:nvPr/>
            </p:nvSpPr>
            <p:spPr>
              <a:xfrm>
                <a:off x="7854948" y="3207801"/>
                <a:ext cx="374100" cy="3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0" tIns="45700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endParaRPr>
              </a:p>
            </p:txBody>
          </p:sp>
          <p:grpSp>
            <p:nvGrpSpPr>
              <p:cNvPr id="370" name="Google Shape;370;p40"/>
              <p:cNvGrpSpPr/>
              <p:nvPr/>
            </p:nvGrpSpPr>
            <p:grpSpPr>
              <a:xfrm rot="5400000">
                <a:off x="7915838" y="3307288"/>
                <a:ext cx="252325" cy="175125"/>
                <a:chOff x="4159475" y="2501150"/>
                <a:chExt cx="252325" cy="175125"/>
              </a:xfrm>
            </p:grpSpPr>
            <p:sp>
              <p:nvSpPr>
                <p:cNvPr id="371" name="Google Shape;371;p40"/>
                <p:cNvSpPr/>
                <p:nvPr/>
              </p:nvSpPr>
              <p:spPr>
                <a:xfrm>
                  <a:off x="4267550" y="2501150"/>
                  <a:ext cx="144250" cy="17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0" h="7005" extrusionOk="0">
                      <a:moveTo>
                        <a:pt x="1" y="1551"/>
                      </a:moveTo>
                      <a:lnTo>
                        <a:pt x="1" y="1"/>
                      </a:lnTo>
                      <a:lnTo>
                        <a:pt x="5770" y="3508"/>
                      </a:lnTo>
                      <a:lnTo>
                        <a:pt x="1" y="7005"/>
                      </a:lnTo>
                      <a:lnTo>
                        <a:pt x="1" y="5560"/>
                      </a:lnTo>
                      <a:lnTo>
                        <a:pt x="3194" y="350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40"/>
                <p:cNvSpPr/>
                <p:nvPr/>
              </p:nvSpPr>
              <p:spPr>
                <a:xfrm>
                  <a:off x="4159475" y="2501150"/>
                  <a:ext cx="143950" cy="17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8" h="7005" extrusionOk="0">
                      <a:moveTo>
                        <a:pt x="0" y="1551"/>
                      </a:moveTo>
                      <a:lnTo>
                        <a:pt x="0" y="1"/>
                      </a:lnTo>
                      <a:lnTo>
                        <a:pt x="5757" y="3508"/>
                      </a:lnTo>
                      <a:lnTo>
                        <a:pt x="0" y="7005"/>
                      </a:lnTo>
                      <a:lnTo>
                        <a:pt x="0" y="5560"/>
                      </a:lnTo>
                      <a:lnTo>
                        <a:pt x="3170" y="350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68"/>
          <p:cNvSpPr txBox="1">
            <a:spLocks noGrp="1"/>
          </p:cNvSpPr>
          <p:nvPr>
            <p:ph type="title"/>
          </p:nvPr>
        </p:nvSpPr>
        <p:spPr>
          <a:xfrm>
            <a:off x="4855525" y="1493500"/>
            <a:ext cx="35709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Thank You 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70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Green University of Bangladesh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16" name="Google Shape;1116;p70"/>
          <p:cNvSpPr txBox="1">
            <a:spLocks noGrp="1"/>
          </p:cNvSpPr>
          <p:nvPr>
            <p:ph type="title"/>
          </p:nvPr>
        </p:nvSpPr>
        <p:spPr>
          <a:xfrm>
            <a:off x="2684208" y="1697547"/>
            <a:ext cx="2772443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Dr. </a:t>
            </a:r>
            <a:r>
              <a:rPr lang="en-US" dirty="0" err="1"/>
              <a:t>Faiz</a:t>
            </a:r>
            <a:r>
              <a:rPr lang="en-US" dirty="0"/>
              <a:t> Al Faisal</a:t>
            </a:r>
            <a:br>
              <a:rPr lang="en-US" dirty="0"/>
            </a:br>
            <a:endParaRPr dirty="0"/>
          </a:p>
        </p:txBody>
      </p:sp>
      <p:sp>
        <p:nvSpPr>
          <p:cNvPr id="1117" name="Google Shape;1117;p70"/>
          <p:cNvSpPr txBox="1">
            <a:spLocks noGrp="1"/>
          </p:cNvSpPr>
          <p:nvPr>
            <p:ph type="subTitle" idx="3"/>
          </p:nvPr>
        </p:nvSpPr>
        <p:spPr>
          <a:xfrm>
            <a:off x="3006583" y="1935056"/>
            <a:ext cx="2241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Assistant Professor &amp; Associate Chairperson of CSE Department for GUB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18" name="Google Shape;1118;p70"/>
          <p:cNvSpPr txBox="1">
            <a:spLocks noGrp="1"/>
          </p:cNvSpPr>
          <p:nvPr>
            <p:ph type="title" idx="2"/>
          </p:nvPr>
        </p:nvSpPr>
        <p:spPr>
          <a:xfrm>
            <a:off x="3583732" y="2968246"/>
            <a:ext cx="2772443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Sajid Rhman Rifan</a:t>
            </a:r>
            <a:endParaRPr dirty="0"/>
          </a:p>
        </p:txBody>
      </p:sp>
      <p:sp>
        <p:nvSpPr>
          <p:cNvPr id="1119" name="Google Shape;1119;p70"/>
          <p:cNvSpPr txBox="1">
            <a:spLocks noGrp="1"/>
          </p:cNvSpPr>
          <p:nvPr>
            <p:ph type="subTitle" idx="1"/>
          </p:nvPr>
        </p:nvSpPr>
        <p:spPr>
          <a:xfrm>
            <a:off x="3972397" y="3310561"/>
            <a:ext cx="2241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ID:212902017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 Department of CSE</a:t>
            </a:r>
            <a:endParaRPr dirty="0"/>
          </a:p>
        </p:txBody>
      </p:sp>
      <p:sp>
        <p:nvSpPr>
          <p:cNvPr id="1120" name="Google Shape;1120;p70"/>
          <p:cNvSpPr/>
          <p:nvPr/>
        </p:nvSpPr>
        <p:spPr>
          <a:xfrm>
            <a:off x="572021" y="1357811"/>
            <a:ext cx="2202900" cy="2208600"/>
          </a:xfrm>
          <a:prstGeom prst="bevel">
            <a:avLst>
              <a:gd name="adj" fmla="val 9055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70"/>
          <p:cNvSpPr/>
          <p:nvPr/>
        </p:nvSpPr>
        <p:spPr>
          <a:xfrm>
            <a:off x="6370700" y="2209406"/>
            <a:ext cx="2202900" cy="2208600"/>
          </a:xfrm>
          <a:prstGeom prst="bevel">
            <a:avLst>
              <a:gd name="adj" fmla="val 9055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4" name="Google Shape;1124;p70"/>
          <p:cNvGrpSpPr/>
          <p:nvPr/>
        </p:nvGrpSpPr>
        <p:grpSpPr>
          <a:xfrm>
            <a:off x="6971590" y="1357470"/>
            <a:ext cx="1607064" cy="773126"/>
            <a:chOff x="6819190" y="1357470"/>
            <a:chExt cx="1607064" cy="773126"/>
          </a:xfrm>
        </p:grpSpPr>
        <p:sp>
          <p:nvSpPr>
            <p:cNvPr id="1125" name="Google Shape;1125;p70"/>
            <p:cNvSpPr/>
            <p:nvPr/>
          </p:nvSpPr>
          <p:spPr>
            <a:xfrm>
              <a:off x="7657654" y="1359896"/>
              <a:ext cx="768600" cy="770700"/>
            </a:xfrm>
            <a:prstGeom prst="bevel">
              <a:avLst>
                <a:gd name="adj" fmla="val 17936"/>
              </a:avLst>
            </a:pr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6" name="Google Shape;1126;p70"/>
            <p:cNvGrpSpPr/>
            <p:nvPr/>
          </p:nvGrpSpPr>
          <p:grpSpPr>
            <a:xfrm>
              <a:off x="6819190" y="1357470"/>
              <a:ext cx="768600" cy="770700"/>
              <a:chOff x="6819240" y="3007097"/>
              <a:chExt cx="768600" cy="770700"/>
            </a:xfrm>
          </p:grpSpPr>
          <p:sp>
            <p:nvSpPr>
              <p:cNvPr id="1127" name="Google Shape;1127;p70"/>
              <p:cNvSpPr/>
              <p:nvPr/>
            </p:nvSpPr>
            <p:spPr>
              <a:xfrm>
                <a:off x="6819240" y="3007097"/>
                <a:ext cx="768600" cy="770700"/>
              </a:xfrm>
              <a:prstGeom prst="bevel">
                <a:avLst>
                  <a:gd name="adj" fmla="val 17936"/>
                </a:avLst>
              </a:prstGeom>
              <a:solidFill>
                <a:schemeClr val="dk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70"/>
              <p:cNvSpPr/>
              <p:nvPr/>
            </p:nvSpPr>
            <p:spPr>
              <a:xfrm>
                <a:off x="7016398" y="3205313"/>
                <a:ext cx="374100" cy="3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70"/>
              <p:cNvSpPr/>
              <p:nvPr/>
            </p:nvSpPr>
            <p:spPr>
              <a:xfrm>
                <a:off x="7097345" y="3273352"/>
                <a:ext cx="212318" cy="238200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5327" extrusionOk="0">
                    <a:moveTo>
                      <a:pt x="10186" y="0"/>
                    </a:moveTo>
                    <a:lnTo>
                      <a:pt x="8259" y="1927"/>
                    </a:lnTo>
                    <a:lnTo>
                      <a:pt x="17344" y="11012"/>
                    </a:lnTo>
                    <a:lnTo>
                      <a:pt x="0" y="11012"/>
                    </a:lnTo>
                    <a:lnTo>
                      <a:pt x="0" y="13764"/>
                    </a:lnTo>
                    <a:lnTo>
                      <a:pt x="17344" y="13764"/>
                    </a:lnTo>
                    <a:lnTo>
                      <a:pt x="8259" y="23124"/>
                    </a:lnTo>
                    <a:lnTo>
                      <a:pt x="10186" y="25327"/>
                    </a:lnTo>
                    <a:lnTo>
                      <a:pt x="22574" y="12388"/>
                    </a:lnTo>
                    <a:lnTo>
                      <a:pt x="101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0" name="Google Shape;1130;p70"/>
            <p:cNvSpPr/>
            <p:nvPr/>
          </p:nvSpPr>
          <p:spPr>
            <a:xfrm flipH="1">
              <a:off x="7854907" y="1556976"/>
              <a:ext cx="374100" cy="3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1" name="Google Shape;1131;p70"/>
            <p:cNvGrpSpPr/>
            <p:nvPr/>
          </p:nvGrpSpPr>
          <p:grpSpPr>
            <a:xfrm>
              <a:off x="7922824" y="1624693"/>
              <a:ext cx="238218" cy="238688"/>
              <a:chOff x="3977494" y="2173070"/>
              <a:chExt cx="379449" cy="380258"/>
            </a:xfrm>
          </p:grpSpPr>
          <p:sp>
            <p:nvSpPr>
              <p:cNvPr id="1132" name="Google Shape;1132;p70"/>
              <p:cNvSpPr/>
              <p:nvPr/>
            </p:nvSpPr>
            <p:spPr>
              <a:xfrm>
                <a:off x="3977494" y="2173070"/>
                <a:ext cx="379449" cy="380258"/>
              </a:xfrm>
              <a:custGeom>
                <a:avLst/>
                <a:gdLst/>
                <a:ahLst/>
                <a:cxnLst/>
                <a:rect l="l" t="t" r="r" b="b"/>
                <a:pathLst>
                  <a:path w="10789" h="10812" extrusionOk="0">
                    <a:moveTo>
                      <a:pt x="10169" y="643"/>
                    </a:moveTo>
                    <a:lnTo>
                      <a:pt x="10169" y="10169"/>
                    </a:lnTo>
                    <a:lnTo>
                      <a:pt x="644" y="10169"/>
                    </a:lnTo>
                    <a:lnTo>
                      <a:pt x="644" y="643"/>
                    </a:lnTo>
                    <a:close/>
                    <a:moveTo>
                      <a:pt x="1" y="0"/>
                    </a:moveTo>
                    <a:lnTo>
                      <a:pt x="1" y="10812"/>
                    </a:lnTo>
                    <a:lnTo>
                      <a:pt x="10789" y="10812"/>
                    </a:lnTo>
                    <a:lnTo>
                      <a:pt x="107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70"/>
              <p:cNvSpPr/>
              <p:nvPr/>
            </p:nvSpPr>
            <p:spPr>
              <a:xfrm>
                <a:off x="4031093" y="2227478"/>
                <a:ext cx="271407" cy="271407"/>
              </a:xfrm>
              <a:custGeom>
                <a:avLst/>
                <a:gdLst/>
                <a:ahLst/>
                <a:cxnLst/>
                <a:rect l="l" t="t" r="r" b="b"/>
                <a:pathLst>
                  <a:path w="7717" h="7717" extrusionOk="0">
                    <a:moveTo>
                      <a:pt x="3909" y="2644"/>
                    </a:moveTo>
                    <a:cubicBezTo>
                      <a:pt x="3924" y="2644"/>
                      <a:pt x="3939" y="2644"/>
                      <a:pt x="3954" y="2644"/>
                    </a:cubicBezTo>
                    <a:cubicBezTo>
                      <a:pt x="4573" y="2668"/>
                      <a:pt x="5073" y="3168"/>
                      <a:pt x="5097" y="3811"/>
                    </a:cubicBezTo>
                    <a:cubicBezTo>
                      <a:pt x="5145" y="4478"/>
                      <a:pt x="4573" y="5073"/>
                      <a:pt x="3883" y="5073"/>
                    </a:cubicBezTo>
                    <a:cubicBezTo>
                      <a:pt x="3192" y="5050"/>
                      <a:pt x="2668" y="4526"/>
                      <a:pt x="2668" y="3859"/>
                    </a:cubicBezTo>
                    <a:cubicBezTo>
                      <a:pt x="2668" y="3183"/>
                      <a:pt x="3216" y="2644"/>
                      <a:pt x="3909" y="2644"/>
                    </a:cubicBezTo>
                    <a:close/>
                    <a:moveTo>
                      <a:pt x="2311" y="1"/>
                    </a:moveTo>
                    <a:lnTo>
                      <a:pt x="1287" y="1001"/>
                    </a:lnTo>
                    <a:lnTo>
                      <a:pt x="1739" y="1454"/>
                    </a:lnTo>
                    <a:lnTo>
                      <a:pt x="2001" y="1215"/>
                    </a:lnTo>
                    <a:lnTo>
                      <a:pt x="2001" y="3835"/>
                    </a:lnTo>
                    <a:cubicBezTo>
                      <a:pt x="2001" y="4311"/>
                      <a:pt x="2192" y="4716"/>
                      <a:pt x="2454" y="5050"/>
                    </a:cubicBezTo>
                    <a:lnTo>
                      <a:pt x="1239" y="5050"/>
                    </a:lnTo>
                    <a:lnTo>
                      <a:pt x="1477" y="4788"/>
                    </a:lnTo>
                    <a:lnTo>
                      <a:pt x="1025" y="4335"/>
                    </a:lnTo>
                    <a:lnTo>
                      <a:pt x="1" y="5359"/>
                    </a:lnTo>
                    <a:lnTo>
                      <a:pt x="1072" y="6431"/>
                    </a:lnTo>
                    <a:lnTo>
                      <a:pt x="1573" y="6002"/>
                    </a:lnTo>
                    <a:lnTo>
                      <a:pt x="1263" y="5716"/>
                    </a:lnTo>
                    <a:lnTo>
                      <a:pt x="3906" y="5716"/>
                    </a:lnTo>
                    <a:cubicBezTo>
                      <a:pt x="4359" y="5716"/>
                      <a:pt x="4811" y="5526"/>
                      <a:pt x="5097" y="5264"/>
                    </a:cubicBezTo>
                    <a:lnTo>
                      <a:pt x="5097" y="6478"/>
                    </a:lnTo>
                    <a:lnTo>
                      <a:pt x="4859" y="6240"/>
                    </a:lnTo>
                    <a:lnTo>
                      <a:pt x="4406" y="6693"/>
                    </a:lnTo>
                    <a:lnTo>
                      <a:pt x="5430" y="7717"/>
                    </a:lnTo>
                    <a:lnTo>
                      <a:pt x="6478" y="6645"/>
                    </a:lnTo>
                    <a:lnTo>
                      <a:pt x="6026" y="6193"/>
                    </a:lnTo>
                    <a:lnTo>
                      <a:pt x="5716" y="6478"/>
                    </a:lnTo>
                    <a:lnTo>
                      <a:pt x="5716" y="3835"/>
                    </a:lnTo>
                    <a:cubicBezTo>
                      <a:pt x="5716" y="3383"/>
                      <a:pt x="5550" y="2954"/>
                      <a:pt x="5288" y="2644"/>
                    </a:cubicBezTo>
                    <a:lnTo>
                      <a:pt x="6502" y="2644"/>
                    </a:lnTo>
                    <a:lnTo>
                      <a:pt x="6193" y="2954"/>
                    </a:lnTo>
                    <a:lnTo>
                      <a:pt x="6645" y="3383"/>
                    </a:lnTo>
                    <a:lnTo>
                      <a:pt x="7717" y="2359"/>
                    </a:lnTo>
                    <a:lnTo>
                      <a:pt x="6693" y="1335"/>
                    </a:lnTo>
                    <a:lnTo>
                      <a:pt x="6240" y="1787"/>
                    </a:lnTo>
                    <a:lnTo>
                      <a:pt x="6478" y="2025"/>
                    </a:lnTo>
                    <a:lnTo>
                      <a:pt x="3859" y="2025"/>
                    </a:lnTo>
                    <a:cubicBezTo>
                      <a:pt x="3382" y="2025"/>
                      <a:pt x="2954" y="2192"/>
                      <a:pt x="2620" y="2478"/>
                    </a:cubicBezTo>
                    <a:lnTo>
                      <a:pt x="2620" y="1215"/>
                    </a:lnTo>
                    <a:lnTo>
                      <a:pt x="2930" y="1525"/>
                    </a:lnTo>
                    <a:lnTo>
                      <a:pt x="3382" y="1073"/>
                    </a:lnTo>
                    <a:lnTo>
                      <a:pt x="23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4" name="Google Shape;1134;p70"/>
          <p:cNvGrpSpPr/>
          <p:nvPr/>
        </p:nvGrpSpPr>
        <p:grpSpPr>
          <a:xfrm>
            <a:off x="572021" y="3647300"/>
            <a:ext cx="2202900" cy="770700"/>
            <a:chOff x="717750" y="3647300"/>
            <a:chExt cx="2202900" cy="770700"/>
          </a:xfrm>
        </p:grpSpPr>
        <p:sp>
          <p:nvSpPr>
            <p:cNvPr id="1135" name="Google Shape;1135;p70"/>
            <p:cNvSpPr/>
            <p:nvPr/>
          </p:nvSpPr>
          <p:spPr>
            <a:xfrm>
              <a:off x="717750" y="3647300"/>
              <a:ext cx="2202900" cy="770700"/>
            </a:xfrm>
            <a:prstGeom prst="bevel">
              <a:avLst>
                <a:gd name="adj" fmla="val 17936"/>
              </a:avLst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0"/>
            <p:cNvSpPr/>
            <p:nvPr/>
          </p:nvSpPr>
          <p:spPr>
            <a:xfrm>
              <a:off x="2367833" y="3876073"/>
              <a:ext cx="279083" cy="313168"/>
            </a:xfrm>
            <a:custGeom>
              <a:avLst/>
              <a:gdLst/>
              <a:ahLst/>
              <a:cxnLst/>
              <a:rect l="l" t="t" r="r" b="b"/>
              <a:pathLst>
                <a:path w="22575" h="25327" extrusionOk="0">
                  <a:moveTo>
                    <a:pt x="10186" y="0"/>
                  </a:moveTo>
                  <a:lnTo>
                    <a:pt x="8259" y="1927"/>
                  </a:lnTo>
                  <a:lnTo>
                    <a:pt x="17344" y="11012"/>
                  </a:lnTo>
                  <a:lnTo>
                    <a:pt x="0" y="11012"/>
                  </a:lnTo>
                  <a:lnTo>
                    <a:pt x="0" y="13764"/>
                  </a:lnTo>
                  <a:lnTo>
                    <a:pt x="17344" y="13764"/>
                  </a:lnTo>
                  <a:lnTo>
                    <a:pt x="8259" y="23124"/>
                  </a:lnTo>
                  <a:lnTo>
                    <a:pt x="10186" y="25327"/>
                  </a:lnTo>
                  <a:lnTo>
                    <a:pt x="22574" y="12388"/>
                  </a:lnTo>
                  <a:lnTo>
                    <a:pt x="10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0"/>
            <p:cNvSpPr txBox="1"/>
            <p:nvPr/>
          </p:nvSpPr>
          <p:spPr>
            <a:xfrm>
              <a:off x="957700" y="3859261"/>
              <a:ext cx="1202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Orbitron"/>
                  <a:ea typeface="Orbitron"/>
                  <a:cs typeface="Orbitron"/>
                  <a:sym typeface="Orbitron"/>
                </a:rPr>
                <a:t>“Sir”</a:t>
              </a:r>
              <a:endParaRPr sz="18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6743E56-229D-D3FF-9466-4D40A7FAB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" y="1555686"/>
            <a:ext cx="1683367" cy="1778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E11CDF-50B8-A582-CD87-E585BCEDD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5" b="99590" l="9961" r="89941">
                        <a14:foregroundMark x1="31396" y1="68581" x2="33740" y2="68054"/>
                        <a14:foregroundMark x1="35400" y1="66413" x2="29834" y2="69109"/>
                        <a14:foregroundMark x1="54541" y1="85170" x2="62451" y2="93494"/>
                        <a14:foregroundMark x1="62451" y1="93494" x2="56348" y2="92497"/>
                        <a14:foregroundMark x1="26514" y1="76202" x2="24707" y2="99590"/>
                        <a14:foregroundMark x1="30078" y1="68699" x2="26270" y2="76729"/>
                        <a14:foregroundMark x1="29395" y1="68992" x2="26855" y2="74560"/>
                        <a14:foregroundMark x1="51660" y1="61079" x2="62598" y2="69930"/>
                        <a14:foregroundMark x1="64160" y1="77784" x2="65723" y2="92907"/>
                        <a14:foregroundMark x1="64697" y1="77257" x2="65137" y2="83529"/>
                        <a14:backgroundMark x1="63232" y1="19402" x2="70605" y2="51172"/>
                        <a14:backgroundMark x1="72705" y1="44256" x2="78174" y2="76084"/>
                        <a14:backgroundMark x1="55127" y1="59496" x2="65576" y2="62016"/>
                        <a14:backgroundMark x1="53809" y1="61372" x2="57568" y2="632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6694" y="1647176"/>
            <a:ext cx="3087306" cy="25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/>
          <p:nvPr/>
        </p:nvSpPr>
        <p:spPr>
          <a:xfrm>
            <a:off x="4087706" y="3310500"/>
            <a:ext cx="857400" cy="859500"/>
          </a:xfrm>
          <a:prstGeom prst="bevel">
            <a:avLst>
              <a:gd name="adj" fmla="val 17936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8" name="Google Shape;388;p42"/>
          <p:cNvSpPr/>
          <p:nvPr/>
        </p:nvSpPr>
        <p:spPr>
          <a:xfrm>
            <a:off x="6980400" y="3310500"/>
            <a:ext cx="857400" cy="859500"/>
          </a:xfrm>
          <a:prstGeom prst="bevel">
            <a:avLst>
              <a:gd name="adj" fmla="val 17936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6771450" y="547228"/>
            <a:ext cx="857400" cy="859500"/>
          </a:xfrm>
          <a:prstGeom prst="bevel">
            <a:avLst>
              <a:gd name="adj" fmla="val 17936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720003" y="1898893"/>
            <a:ext cx="2542200" cy="1348200"/>
          </a:xfrm>
          <a:prstGeom prst="bevel">
            <a:avLst>
              <a:gd name="adj" fmla="val 128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4223550" y="539649"/>
            <a:ext cx="857400" cy="859500"/>
          </a:xfrm>
          <a:prstGeom prst="bevel">
            <a:avLst>
              <a:gd name="adj" fmla="val 17936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2"/>
          <p:cNvSpPr txBox="1">
            <a:spLocks noGrp="1"/>
          </p:cNvSpPr>
          <p:nvPr>
            <p:ph type="title"/>
          </p:nvPr>
        </p:nvSpPr>
        <p:spPr>
          <a:xfrm>
            <a:off x="3561000" y="1567150"/>
            <a:ext cx="21825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94" name="Google Shape;394;p42"/>
          <p:cNvSpPr txBox="1">
            <a:spLocks noGrp="1"/>
          </p:cNvSpPr>
          <p:nvPr>
            <p:ph type="title" idx="6"/>
          </p:nvPr>
        </p:nvSpPr>
        <p:spPr>
          <a:xfrm>
            <a:off x="3425156" y="4409830"/>
            <a:ext cx="21825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Discribe</a:t>
            </a:r>
            <a:endParaRPr lang="en-US" dirty="0"/>
          </a:p>
        </p:txBody>
      </p:sp>
      <p:sp>
        <p:nvSpPr>
          <p:cNvPr id="396" name="Google Shape;396;p42"/>
          <p:cNvSpPr txBox="1">
            <a:spLocks noGrp="1"/>
          </p:cNvSpPr>
          <p:nvPr>
            <p:ph type="title" idx="9"/>
          </p:nvPr>
        </p:nvSpPr>
        <p:spPr>
          <a:xfrm>
            <a:off x="6258408" y="4398722"/>
            <a:ext cx="25815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Solutions &amp;Implementation</a:t>
            </a:r>
            <a:endParaRPr dirty="0"/>
          </a:p>
        </p:txBody>
      </p:sp>
      <p:sp>
        <p:nvSpPr>
          <p:cNvPr id="397" name="Google Shape;397;p42"/>
          <p:cNvSpPr txBox="1">
            <a:spLocks noGrp="1"/>
          </p:cNvSpPr>
          <p:nvPr>
            <p:ph type="title" idx="2"/>
          </p:nvPr>
        </p:nvSpPr>
        <p:spPr>
          <a:xfrm>
            <a:off x="4014600" y="73367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8" name="Google Shape;398;p42"/>
          <p:cNvSpPr txBox="1">
            <a:spLocks noGrp="1"/>
          </p:cNvSpPr>
          <p:nvPr>
            <p:ph type="title" idx="3"/>
          </p:nvPr>
        </p:nvSpPr>
        <p:spPr>
          <a:xfrm>
            <a:off x="6108900" y="1567150"/>
            <a:ext cx="21825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399" name="Google Shape;399;p42"/>
          <p:cNvSpPr txBox="1">
            <a:spLocks noGrp="1"/>
          </p:cNvSpPr>
          <p:nvPr>
            <p:ph type="title" idx="4"/>
          </p:nvPr>
        </p:nvSpPr>
        <p:spPr>
          <a:xfrm>
            <a:off x="6562500" y="73367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1" name="Google Shape;401;p42"/>
          <p:cNvSpPr txBox="1">
            <a:spLocks noGrp="1"/>
          </p:cNvSpPr>
          <p:nvPr>
            <p:ph type="title" idx="7"/>
          </p:nvPr>
        </p:nvSpPr>
        <p:spPr>
          <a:xfrm>
            <a:off x="3878756" y="349785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02" name="Google Shape;402;p42"/>
          <p:cNvSpPr txBox="1">
            <a:spLocks noGrp="1"/>
          </p:cNvSpPr>
          <p:nvPr>
            <p:ph type="title" idx="13"/>
          </p:nvPr>
        </p:nvSpPr>
        <p:spPr>
          <a:xfrm>
            <a:off x="6771450" y="349785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04" name="Google Shape;404;p42"/>
          <p:cNvSpPr txBox="1">
            <a:spLocks noGrp="1"/>
          </p:cNvSpPr>
          <p:nvPr>
            <p:ph type="title" idx="15"/>
          </p:nvPr>
        </p:nvSpPr>
        <p:spPr>
          <a:xfrm>
            <a:off x="892575" y="1833900"/>
            <a:ext cx="2182500" cy="14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" name="Google Shape;387;p42">
            <a:extLst>
              <a:ext uri="{FF2B5EF4-FFF2-40B4-BE49-F238E27FC236}">
                <a16:creationId xmlns:a16="http://schemas.microsoft.com/office/drawing/2014/main" id="{5410EB2B-DA6C-2609-C792-D304E492D61F}"/>
              </a:ext>
            </a:extLst>
          </p:cNvPr>
          <p:cNvSpPr/>
          <p:nvPr/>
        </p:nvSpPr>
        <p:spPr>
          <a:xfrm>
            <a:off x="5453099" y="1967582"/>
            <a:ext cx="857400" cy="859500"/>
          </a:xfrm>
          <a:prstGeom prst="bevel">
            <a:avLst>
              <a:gd name="adj" fmla="val 17936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401;p42">
            <a:extLst>
              <a:ext uri="{FF2B5EF4-FFF2-40B4-BE49-F238E27FC236}">
                <a16:creationId xmlns:a16="http://schemas.microsoft.com/office/drawing/2014/main" id="{D8EF7CF6-9B53-16C6-FB13-31BFCE254481}"/>
              </a:ext>
            </a:extLst>
          </p:cNvPr>
          <p:cNvSpPr txBox="1">
            <a:spLocks/>
          </p:cNvSpPr>
          <p:nvPr/>
        </p:nvSpPr>
        <p:spPr>
          <a:xfrm>
            <a:off x="5244149" y="2154932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25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5" name="Google Shape;394;p42">
            <a:extLst>
              <a:ext uri="{FF2B5EF4-FFF2-40B4-BE49-F238E27FC236}">
                <a16:creationId xmlns:a16="http://schemas.microsoft.com/office/drawing/2014/main" id="{38F77FA8-1EEF-5419-D3F7-F851D6BE4ED2}"/>
              </a:ext>
            </a:extLst>
          </p:cNvPr>
          <p:cNvSpPr txBox="1">
            <a:spLocks/>
          </p:cNvSpPr>
          <p:nvPr/>
        </p:nvSpPr>
        <p:spPr>
          <a:xfrm>
            <a:off x="4797900" y="2934749"/>
            <a:ext cx="21825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rbitron"/>
              <a:buNone/>
              <a:defRPr sz="20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Tools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" grpId="0" animBg="1"/>
      <p:bldP spid="388" grpId="0" animBg="1"/>
      <p:bldP spid="389" grpId="0" animBg="1"/>
      <p:bldP spid="391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3"/>
          <p:cNvSpPr/>
          <p:nvPr/>
        </p:nvSpPr>
        <p:spPr>
          <a:xfrm>
            <a:off x="3579150" y="565186"/>
            <a:ext cx="1985700" cy="1990800"/>
          </a:xfrm>
          <a:prstGeom prst="bevel">
            <a:avLst>
              <a:gd name="adj" fmla="val 9055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3"/>
          <p:cNvSpPr/>
          <p:nvPr/>
        </p:nvSpPr>
        <p:spPr>
          <a:xfrm>
            <a:off x="1981040" y="3832845"/>
            <a:ext cx="5193000" cy="770700"/>
          </a:xfrm>
          <a:prstGeom prst="bevel">
            <a:avLst>
              <a:gd name="adj" fmla="val 17936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3"/>
          <p:cNvSpPr txBox="1">
            <a:spLocks noGrp="1"/>
          </p:cNvSpPr>
          <p:nvPr>
            <p:ph type="title"/>
          </p:nvPr>
        </p:nvSpPr>
        <p:spPr>
          <a:xfrm>
            <a:off x="2355625" y="2594282"/>
            <a:ext cx="4435500" cy="11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12" name="Google Shape;412;p43"/>
          <p:cNvSpPr txBox="1">
            <a:spLocks noGrp="1"/>
          </p:cNvSpPr>
          <p:nvPr>
            <p:ph type="subTitle" idx="1"/>
          </p:nvPr>
        </p:nvSpPr>
        <p:spPr>
          <a:xfrm>
            <a:off x="2355622" y="3990563"/>
            <a:ext cx="443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PUZZLE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3" name="Google Shape;413;p43"/>
          <p:cNvSpPr txBox="1">
            <a:spLocks noGrp="1"/>
          </p:cNvSpPr>
          <p:nvPr>
            <p:ph type="title" idx="2"/>
          </p:nvPr>
        </p:nvSpPr>
        <p:spPr>
          <a:xfrm>
            <a:off x="3782272" y="876407"/>
            <a:ext cx="1582200" cy="13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14" name="Google Shape;414;p43"/>
          <p:cNvGrpSpPr/>
          <p:nvPr/>
        </p:nvGrpSpPr>
        <p:grpSpPr>
          <a:xfrm>
            <a:off x="7277249" y="3830770"/>
            <a:ext cx="768600" cy="770700"/>
            <a:chOff x="7657704" y="3832845"/>
            <a:chExt cx="768600" cy="770700"/>
          </a:xfrm>
        </p:grpSpPr>
        <p:sp>
          <p:nvSpPr>
            <p:cNvPr id="415" name="Google Shape;415;p43"/>
            <p:cNvSpPr/>
            <p:nvPr/>
          </p:nvSpPr>
          <p:spPr>
            <a:xfrm>
              <a:off x="7657704" y="3832845"/>
              <a:ext cx="768600" cy="770700"/>
            </a:xfrm>
            <a:prstGeom prst="bevel">
              <a:avLst>
                <a:gd name="adj" fmla="val 17936"/>
              </a:avLst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3"/>
            <p:cNvSpPr/>
            <p:nvPr/>
          </p:nvSpPr>
          <p:spPr>
            <a:xfrm>
              <a:off x="7902433" y="4061610"/>
              <a:ext cx="279083" cy="313168"/>
            </a:xfrm>
            <a:custGeom>
              <a:avLst/>
              <a:gdLst/>
              <a:ahLst/>
              <a:cxnLst/>
              <a:rect l="l" t="t" r="r" b="b"/>
              <a:pathLst>
                <a:path w="22575" h="25327" extrusionOk="0">
                  <a:moveTo>
                    <a:pt x="10186" y="0"/>
                  </a:moveTo>
                  <a:lnTo>
                    <a:pt x="8259" y="1927"/>
                  </a:lnTo>
                  <a:lnTo>
                    <a:pt x="17344" y="11012"/>
                  </a:lnTo>
                  <a:lnTo>
                    <a:pt x="0" y="11012"/>
                  </a:lnTo>
                  <a:lnTo>
                    <a:pt x="0" y="13764"/>
                  </a:lnTo>
                  <a:lnTo>
                    <a:pt x="17344" y="13764"/>
                  </a:lnTo>
                  <a:lnTo>
                    <a:pt x="8259" y="23124"/>
                  </a:lnTo>
                  <a:lnTo>
                    <a:pt x="10186" y="25327"/>
                  </a:lnTo>
                  <a:lnTo>
                    <a:pt x="22574" y="12388"/>
                  </a:lnTo>
                  <a:lnTo>
                    <a:pt x="10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43"/>
          <p:cNvGrpSpPr/>
          <p:nvPr/>
        </p:nvGrpSpPr>
        <p:grpSpPr>
          <a:xfrm>
            <a:off x="1098151" y="3830770"/>
            <a:ext cx="768600" cy="770700"/>
            <a:chOff x="5980776" y="3832845"/>
            <a:chExt cx="768600" cy="770700"/>
          </a:xfrm>
        </p:grpSpPr>
        <p:sp>
          <p:nvSpPr>
            <p:cNvPr id="418" name="Google Shape;418;p43"/>
            <p:cNvSpPr/>
            <p:nvPr/>
          </p:nvSpPr>
          <p:spPr>
            <a:xfrm>
              <a:off x="5980776" y="3832845"/>
              <a:ext cx="768600" cy="770700"/>
            </a:xfrm>
            <a:prstGeom prst="bevel">
              <a:avLst>
                <a:gd name="adj" fmla="val 17936"/>
              </a:avLst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3"/>
            <p:cNvSpPr/>
            <p:nvPr/>
          </p:nvSpPr>
          <p:spPr>
            <a:xfrm rot="10800000">
              <a:off x="6225421" y="4061642"/>
              <a:ext cx="279140" cy="313105"/>
            </a:xfrm>
            <a:custGeom>
              <a:avLst/>
              <a:gdLst/>
              <a:ahLst/>
              <a:cxnLst/>
              <a:rect l="l" t="t" r="r" b="b"/>
              <a:pathLst>
                <a:path w="22575" h="25327" extrusionOk="0">
                  <a:moveTo>
                    <a:pt x="10186" y="0"/>
                  </a:moveTo>
                  <a:lnTo>
                    <a:pt x="8259" y="1927"/>
                  </a:lnTo>
                  <a:lnTo>
                    <a:pt x="17344" y="11012"/>
                  </a:lnTo>
                  <a:lnTo>
                    <a:pt x="0" y="11012"/>
                  </a:lnTo>
                  <a:lnTo>
                    <a:pt x="0" y="13764"/>
                  </a:lnTo>
                  <a:lnTo>
                    <a:pt x="17344" y="13764"/>
                  </a:lnTo>
                  <a:lnTo>
                    <a:pt x="8259" y="23124"/>
                  </a:lnTo>
                  <a:lnTo>
                    <a:pt x="10186" y="25327"/>
                  </a:lnTo>
                  <a:lnTo>
                    <a:pt x="22574" y="12388"/>
                  </a:lnTo>
                  <a:lnTo>
                    <a:pt x="10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0"/>
          <p:cNvSpPr/>
          <p:nvPr/>
        </p:nvSpPr>
        <p:spPr>
          <a:xfrm>
            <a:off x="3233240" y="3031584"/>
            <a:ext cx="5193000" cy="770700"/>
          </a:xfrm>
          <a:prstGeom prst="bevel">
            <a:avLst>
              <a:gd name="adj" fmla="val 17936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50"/>
          <p:cNvSpPr/>
          <p:nvPr/>
        </p:nvSpPr>
        <p:spPr>
          <a:xfrm>
            <a:off x="717750" y="1593695"/>
            <a:ext cx="2202900" cy="2208600"/>
          </a:xfrm>
          <a:prstGeom prst="bevel">
            <a:avLst>
              <a:gd name="adj" fmla="val 9055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50"/>
          <p:cNvSpPr txBox="1">
            <a:spLocks noGrp="1"/>
          </p:cNvSpPr>
          <p:nvPr>
            <p:ph type="title"/>
          </p:nvPr>
        </p:nvSpPr>
        <p:spPr>
          <a:xfrm>
            <a:off x="3373490" y="1597315"/>
            <a:ext cx="4912500" cy="15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633" name="Google Shape;633;p50"/>
          <p:cNvSpPr txBox="1">
            <a:spLocks noGrp="1"/>
          </p:cNvSpPr>
          <p:nvPr>
            <p:ph type="subTitle" idx="1"/>
          </p:nvPr>
        </p:nvSpPr>
        <p:spPr>
          <a:xfrm>
            <a:off x="3611990" y="3184519"/>
            <a:ext cx="443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An 8 puzzle is a simple game consisting of a 3 x 3 grid</a:t>
            </a:r>
            <a:endParaRPr dirty="0"/>
          </a:p>
        </p:txBody>
      </p:sp>
      <p:sp>
        <p:nvSpPr>
          <p:cNvPr id="634" name="Google Shape;634;p50"/>
          <p:cNvSpPr txBox="1">
            <a:spLocks noGrp="1"/>
          </p:cNvSpPr>
          <p:nvPr>
            <p:ph type="title" idx="2"/>
          </p:nvPr>
        </p:nvSpPr>
        <p:spPr>
          <a:xfrm>
            <a:off x="902000" y="2104165"/>
            <a:ext cx="1807800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635" name="Google Shape;635;p50"/>
          <p:cNvGrpSpPr/>
          <p:nvPr/>
        </p:nvGrpSpPr>
        <p:grpSpPr>
          <a:xfrm>
            <a:off x="5980726" y="701559"/>
            <a:ext cx="2445529" cy="770700"/>
            <a:chOff x="5980726" y="701559"/>
            <a:chExt cx="2445529" cy="770700"/>
          </a:xfrm>
        </p:grpSpPr>
        <p:grpSp>
          <p:nvGrpSpPr>
            <p:cNvPr id="636" name="Google Shape;636;p50"/>
            <p:cNvGrpSpPr/>
            <p:nvPr/>
          </p:nvGrpSpPr>
          <p:grpSpPr>
            <a:xfrm>
              <a:off x="7657654" y="701559"/>
              <a:ext cx="768600" cy="770700"/>
              <a:chOff x="7657704" y="3832845"/>
              <a:chExt cx="768600" cy="770700"/>
            </a:xfrm>
          </p:grpSpPr>
          <p:sp>
            <p:nvSpPr>
              <p:cNvPr id="637" name="Google Shape;637;p50"/>
              <p:cNvSpPr/>
              <p:nvPr/>
            </p:nvSpPr>
            <p:spPr>
              <a:xfrm>
                <a:off x="7657704" y="3832845"/>
                <a:ext cx="768600" cy="770700"/>
              </a:xfrm>
              <a:prstGeom prst="bevel">
                <a:avLst>
                  <a:gd name="adj" fmla="val 17936"/>
                </a:avLst>
              </a:prstGeom>
              <a:solidFill>
                <a:schemeClr val="dk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8" name="Google Shape;638;p50"/>
              <p:cNvSpPr/>
              <p:nvPr/>
            </p:nvSpPr>
            <p:spPr>
              <a:xfrm>
                <a:off x="7902433" y="4061610"/>
                <a:ext cx="279083" cy="313168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5327" extrusionOk="0">
                    <a:moveTo>
                      <a:pt x="10186" y="0"/>
                    </a:moveTo>
                    <a:lnTo>
                      <a:pt x="8259" y="1927"/>
                    </a:lnTo>
                    <a:lnTo>
                      <a:pt x="17344" y="11012"/>
                    </a:lnTo>
                    <a:lnTo>
                      <a:pt x="0" y="11012"/>
                    </a:lnTo>
                    <a:lnTo>
                      <a:pt x="0" y="13764"/>
                    </a:lnTo>
                    <a:lnTo>
                      <a:pt x="17344" y="13764"/>
                    </a:lnTo>
                    <a:lnTo>
                      <a:pt x="8259" y="23124"/>
                    </a:lnTo>
                    <a:lnTo>
                      <a:pt x="10186" y="25327"/>
                    </a:lnTo>
                    <a:lnTo>
                      <a:pt x="22574" y="12388"/>
                    </a:lnTo>
                    <a:lnTo>
                      <a:pt x="101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39" name="Google Shape;639;p50"/>
            <p:cNvGrpSpPr/>
            <p:nvPr/>
          </p:nvGrpSpPr>
          <p:grpSpPr>
            <a:xfrm>
              <a:off x="6819190" y="701559"/>
              <a:ext cx="768600" cy="770700"/>
              <a:chOff x="6819240" y="3832845"/>
              <a:chExt cx="768600" cy="770700"/>
            </a:xfrm>
          </p:grpSpPr>
          <p:sp>
            <p:nvSpPr>
              <p:cNvPr id="640" name="Google Shape;640;p50"/>
              <p:cNvSpPr/>
              <p:nvPr/>
            </p:nvSpPr>
            <p:spPr>
              <a:xfrm>
                <a:off x="6819240" y="3832845"/>
                <a:ext cx="768600" cy="770700"/>
              </a:xfrm>
              <a:prstGeom prst="bevel">
                <a:avLst>
                  <a:gd name="adj" fmla="val 17936"/>
                </a:avLst>
              </a:prstGeom>
              <a:solidFill>
                <a:schemeClr val="dk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50"/>
              <p:cNvSpPr/>
              <p:nvPr/>
            </p:nvSpPr>
            <p:spPr>
              <a:xfrm rot="5400000">
                <a:off x="7063946" y="4061642"/>
                <a:ext cx="279140" cy="31310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5327" extrusionOk="0">
                    <a:moveTo>
                      <a:pt x="10186" y="0"/>
                    </a:moveTo>
                    <a:lnTo>
                      <a:pt x="8259" y="1927"/>
                    </a:lnTo>
                    <a:lnTo>
                      <a:pt x="17344" y="11012"/>
                    </a:lnTo>
                    <a:lnTo>
                      <a:pt x="0" y="11012"/>
                    </a:lnTo>
                    <a:lnTo>
                      <a:pt x="0" y="13764"/>
                    </a:lnTo>
                    <a:lnTo>
                      <a:pt x="17344" y="13764"/>
                    </a:lnTo>
                    <a:lnTo>
                      <a:pt x="8259" y="23124"/>
                    </a:lnTo>
                    <a:lnTo>
                      <a:pt x="10186" y="25327"/>
                    </a:lnTo>
                    <a:lnTo>
                      <a:pt x="22574" y="12388"/>
                    </a:lnTo>
                    <a:lnTo>
                      <a:pt x="101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" name="Google Shape;642;p50"/>
            <p:cNvGrpSpPr/>
            <p:nvPr/>
          </p:nvGrpSpPr>
          <p:grpSpPr>
            <a:xfrm>
              <a:off x="5980726" y="701559"/>
              <a:ext cx="768600" cy="770700"/>
              <a:chOff x="5980776" y="3832845"/>
              <a:chExt cx="768600" cy="770700"/>
            </a:xfrm>
          </p:grpSpPr>
          <p:sp>
            <p:nvSpPr>
              <p:cNvPr id="643" name="Google Shape;643;p50"/>
              <p:cNvSpPr/>
              <p:nvPr/>
            </p:nvSpPr>
            <p:spPr>
              <a:xfrm>
                <a:off x="5980776" y="3832845"/>
                <a:ext cx="768600" cy="770700"/>
              </a:xfrm>
              <a:prstGeom prst="bevel">
                <a:avLst>
                  <a:gd name="adj" fmla="val 17936"/>
                </a:avLst>
              </a:prstGeom>
              <a:solidFill>
                <a:schemeClr val="dk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50"/>
              <p:cNvSpPr/>
              <p:nvPr/>
            </p:nvSpPr>
            <p:spPr>
              <a:xfrm rot="10800000">
                <a:off x="6225421" y="4061642"/>
                <a:ext cx="279140" cy="31310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5327" extrusionOk="0">
                    <a:moveTo>
                      <a:pt x="10186" y="0"/>
                    </a:moveTo>
                    <a:lnTo>
                      <a:pt x="8259" y="1927"/>
                    </a:lnTo>
                    <a:lnTo>
                      <a:pt x="17344" y="11012"/>
                    </a:lnTo>
                    <a:lnTo>
                      <a:pt x="0" y="11012"/>
                    </a:lnTo>
                    <a:lnTo>
                      <a:pt x="0" y="13764"/>
                    </a:lnTo>
                    <a:lnTo>
                      <a:pt x="17344" y="13764"/>
                    </a:lnTo>
                    <a:lnTo>
                      <a:pt x="8259" y="23124"/>
                    </a:lnTo>
                    <a:lnTo>
                      <a:pt x="10186" y="25327"/>
                    </a:lnTo>
                    <a:lnTo>
                      <a:pt x="22574" y="12388"/>
                    </a:lnTo>
                    <a:lnTo>
                      <a:pt x="101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6"/>
          <p:cNvSpPr/>
          <p:nvPr/>
        </p:nvSpPr>
        <p:spPr>
          <a:xfrm>
            <a:off x="579058" y="3967680"/>
            <a:ext cx="7988100" cy="770700"/>
          </a:xfrm>
          <a:prstGeom prst="bevel">
            <a:avLst>
              <a:gd name="adj" fmla="val 17936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56"/>
          <p:cNvSpPr txBox="1">
            <a:spLocks noGrp="1"/>
          </p:cNvSpPr>
          <p:nvPr>
            <p:ph type="title"/>
          </p:nvPr>
        </p:nvSpPr>
        <p:spPr>
          <a:xfrm>
            <a:off x="739897" y="4132251"/>
            <a:ext cx="7685148" cy="4467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</a:rPr>
              <a:t>Using  branch &amp; </a:t>
            </a:r>
            <a:r>
              <a:rPr lang="en-US" sz="1600" dirty="0" err="1">
                <a:solidFill>
                  <a:schemeClr val="accent1"/>
                </a:solidFill>
              </a:rPr>
              <a:t>boucd</a:t>
            </a:r>
            <a:r>
              <a:rPr lang="en-US" sz="1600" dirty="0">
                <a:solidFill>
                  <a:schemeClr val="accent1"/>
                </a:solidFill>
              </a:rPr>
              <a:t> with cost </a:t>
            </a:r>
            <a:r>
              <a:rPr lang="en-US" sz="1600" dirty="0" err="1">
                <a:solidFill>
                  <a:schemeClr val="accent1"/>
                </a:solidFill>
              </a:rPr>
              <a:t>funcation</a:t>
            </a:r>
            <a:r>
              <a:rPr lang="en-US" sz="1600" dirty="0">
                <a:solidFill>
                  <a:schemeClr val="accent1"/>
                </a:solidFill>
              </a:rPr>
              <a:t> (live, </a:t>
            </a:r>
            <a:r>
              <a:rPr lang="en-US" sz="1600" dirty="0" err="1">
                <a:solidFill>
                  <a:schemeClr val="accent1"/>
                </a:solidFill>
              </a:rPr>
              <a:t>dead,E</a:t>
            </a:r>
            <a:r>
              <a:rPr lang="en-US" sz="1600" dirty="0">
                <a:solidFill>
                  <a:schemeClr val="accent1"/>
                </a:solidFill>
              </a:rPr>
              <a:t>-Node)</a:t>
            </a:r>
            <a:endParaRPr sz="16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5FBFD-D9DE-FF16-FF01-C216F015810F}"/>
              </a:ext>
            </a:extLst>
          </p:cNvPr>
          <p:cNvSpPr txBox="1"/>
          <p:nvPr/>
        </p:nvSpPr>
        <p:spPr>
          <a:xfrm>
            <a:off x="5612043" y="2003304"/>
            <a:ext cx="1403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rbitron" panose="020B0604020202020204" charset="0"/>
              </a:rPr>
              <a:t>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CB37FA-B9BA-DF79-F10D-242284184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277" y="1385013"/>
            <a:ext cx="1963950" cy="17661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51EE63-7D67-8C00-3666-53F3406FFED5}"/>
              </a:ext>
            </a:extLst>
          </p:cNvPr>
          <p:cNvSpPr txBox="1"/>
          <p:nvPr/>
        </p:nvSpPr>
        <p:spPr>
          <a:xfrm>
            <a:off x="2073105" y="1633972"/>
            <a:ext cx="1795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Orbitron" panose="020B0604020202020204" charset="0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0"/>
          <p:cNvSpPr/>
          <p:nvPr/>
        </p:nvSpPr>
        <p:spPr>
          <a:xfrm>
            <a:off x="3233240" y="3031584"/>
            <a:ext cx="5193000" cy="770700"/>
          </a:xfrm>
          <a:prstGeom prst="bevel">
            <a:avLst>
              <a:gd name="adj" fmla="val 17936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50"/>
          <p:cNvSpPr/>
          <p:nvPr/>
        </p:nvSpPr>
        <p:spPr>
          <a:xfrm>
            <a:off x="717750" y="1593695"/>
            <a:ext cx="2202900" cy="2208600"/>
          </a:xfrm>
          <a:prstGeom prst="bevel">
            <a:avLst>
              <a:gd name="adj" fmla="val 9055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50"/>
          <p:cNvSpPr txBox="1">
            <a:spLocks noGrp="1"/>
          </p:cNvSpPr>
          <p:nvPr>
            <p:ph type="title"/>
          </p:nvPr>
        </p:nvSpPr>
        <p:spPr>
          <a:xfrm>
            <a:off x="3373490" y="1597315"/>
            <a:ext cx="4912500" cy="15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Discribe</a:t>
            </a:r>
            <a:endParaRPr dirty="0"/>
          </a:p>
        </p:txBody>
      </p:sp>
      <p:sp>
        <p:nvSpPr>
          <p:cNvPr id="633" name="Google Shape;633;p50"/>
          <p:cNvSpPr txBox="1">
            <a:spLocks noGrp="1"/>
          </p:cNvSpPr>
          <p:nvPr>
            <p:ph type="subTitle" idx="1"/>
          </p:nvPr>
        </p:nvSpPr>
        <p:spPr>
          <a:xfrm>
            <a:off x="3611990" y="3184519"/>
            <a:ext cx="443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dirty="0"/>
              <a:t>C(X) = g(X) + h(X)</a:t>
            </a:r>
            <a:endParaRPr dirty="0"/>
          </a:p>
        </p:txBody>
      </p:sp>
      <p:sp>
        <p:nvSpPr>
          <p:cNvPr id="634" name="Google Shape;634;p50"/>
          <p:cNvSpPr txBox="1">
            <a:spLocks noGrp="1"/>
          </p:cNvSpPr>
          <p:nvPr>
            <p:ph type="title" idx="2"/>
          </p:nvPr>
        </p:nvSpPr>
        <p:spPr>
          <a:xfrm>
            <a:off x="902000" y="2104165"/>
            <a:ext cx="1807800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635" name="Google Shape;635;p50"/>
          <p:cNvGrpSpPr/>
          <p:nvPr/>
        </p:nvGrpSpPr>
        <p:grpSpPr>
          <a:xfrm>
            <a:off x="5980726" y="701559"/>
            <a:ext cx="2445529" cy="770700"/>
            <a:chOff x="5980726" y="701559"/>
            <a:chExt cx="2445529" cy="770700"/>
          </a:xfrm>
        </p:grpSpPr>
        <p:grpSp>
          <p:nvGrpSpPr>
            <p:cNvPr id="636" name="Google Shape;636;p50"/>
            <p:cNvGrpSpPr/>
            <p:nvPr/>
          </p:nvGrpSpPr>
          <p:grpSpPr>
            <a:xfrm>
              <a:off x="7657654" y="701559"/>
              <a:ext cx="768600" cy="770700"/>
              <a:chOff x="7657704" y="3832845"/>
              <a:chExt cx="768600" cy="770700"/>
            </a:xfrm>
          </p:grpSpPr>
          <p:sp>
            <p:nvSpPr>
              <p:cNvPr id="637" name="Google Shape;637;p50"/>
              <p:cNvSpPr/>
              <p:nvPr/>
            </p:nvSpPr>
            <p:spPr>
              <a:xfrm>
                <a:off x="7657704" y="3832845"/>
                <a:ext cx="768600" cy="770700"/>
              </a:xfrm>
              <a:prstGeom prst="bevel">
                <a:avLst>
                  <a:gd name="adj" fmla="val 17936"/>
                </a:avLst>
              </a:prstGeom>
              <a:solidFill>
                <a:schemeClr val="dk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8" name="Google Shape;638;p50"/>
              <p:cNvSpPr/>
              <p:nvPr/>
            </p:nvSpPr>
            <p:spPr>
              <a:xfrm>
                <a:off x="7902433" y="4061610"/>
                <a:ext cx="279083" cy="313168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5327" extrusionOk="0">
                    <a:moveTo>
                      <a:pt x="10186" y="0"/>
                    </a:moveTo>
                    <a:lnTo>
                      <a:pt x="8259" y="1927"/>
                    </a:lnTo>
                    <a:lnTo>
                      <a:pt x="17344" y="11012"/>
                    </a:lnTo>
                    <a:lnTo>
                      <a:pt x="0" y="11012"/>
                    </a:lnTo>
                    <a:lnTo>
                      <a:pt x="0" y="13764"/>
                    </a:lnTo>
                    <a:lnTo>
                      <a:pt x="17344" y="13764"/>
                    </a:lnTo>
                    <a:lnTo>
                      <a:pt x="8259" y="23124"/>
                    </a:lnTo>
                    <a:lnTo>
                      <a:pt x="10186" y="25327"/>
                    </a:lnTo>
                    <a:lnTo>
                      <a:pt x="22574" y="12388"/>
                    </a:lnTo>
                    <a:lnTo>
                      <a:pt x="101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39" name="Google Shape;639;p50"/>
            <p:cNvGrpSpPr/>
            <p:nvPr/>
          </p:nvGrpSpPr>
          <p:grpSpPr>
            <a:xfrm>
              <a:off x="6819190" y="701559"/>
              <a:ext cx="768600" cy="770700"/>
              <a:chOff x="6819240" y="3832845"/>
              <a:chExt cx="768600" cy="770700"/>
            </a:xfrm>
          </p:grpSpPr>
          <p:sp>
            <p:nvSpPr>
              <p:cNvPr id="640" name="Google Shape;640;p50"/>
              <p:cNvSpPr/>
              <p:nvPr/>
            </p:nvSpPr>
            <p:spPr>
              <a:xfrm>
                <a:off x="6819240" y="3832845"/>
                <a:ext cx="768600" cy="770700"/>
              </a:xfrm>
              <a:prstGeom prst="bevel">
                <a:avLst>
                  <a:gd name="adj" fmla="val 17936"/>
                </a:avLst>
              </a:prstGeom>
              <a:solidFill>
                <a:schemeClr val="dk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50"/>
              <p:cNvSpPr/>
              <p:nvPr/>
            </p:nvSpPr>
            <p:spPr>
              <a:xfrm rot="5400000">
                <a:off x="7063946" y="4061642"/>
                <a:ext cx="279140" cy="31310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5327" extrusionOk="0">
                    <a:moveTo>
                      <a:pt x="10186" y="0"/>
                    </a:moveTo>
                    <a:lnTo>
                      <a:pt x="8259" y="1927"/>
                    </a:lnTo>
                    <a:lnTo>
                      <a:pt x="17344" y="11012"/>
                    </a:lnTo>
                    <a:lnTo>
                      <a:pt x="0" y="11012"/>
                    </a:lnTo>
                    <a:lnTo>
                      <a:pt x="0" y="13764"/>
                    </a:lnTo>
                    <a:lnTo>
                      <a:pt x="17344" y="13764"/>
                    </a:lnTo>
                    <a:lnTo>
                      <a:pt x="8259" y="23124"/>
                    </a:lnTo>
                    <a:lnTo>
                      <a:pt x="10186" y="25327"/>
                    </a:lnTo>
                    <a:lnTo>
                      <a:pt x="22574" y="12388"/>
                    </a:lnTo>
                    <a:lnTo>
                      <a:pt x="101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" name="Google Shape;642;p50"/>
            <p:cNvGrpSpPr/>
            <p:nvPr/>
          </p:nvGrpSpPr>
          <p:grpSpPr>
            <a:xfrm>
              <a:off x="5980726" y="701559"/>
              <a:ext cx="768600" cy="770700"/>
              <a:chOff x="5980776" y="3832845"/>
              <a:chExt cx="768600" cy="770700"/>
            </a:xfrm>
          </p:grpSpPr>
          <p:sp>
            <p:nvSpPr>
              <p:cNvPr id="643" name="Google Shape;643;p50"/>
              <p:cNvSpPr/>
              <p:nvPr/>
            </p:nvSpPr>
            <p:spPr>
              <a:xfrm>
                <a:off x="5980776" y="3832845"/>
                <a:ext cx="768600" cy="770700"/>
              </a:xfrm>
              <a:prstGeom prst="bevel">
                <a:avLst>
                  <a:gd name="adj" fmla="val 17936"/>
                </a:avLst>
              </a:prstGeom>
              <a:solidFill>
                <a:schemeClr val="dk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50"/>
              <p:cNvSpPr/>
              <p:nvPr/>
            </p:nvSpPr>
            <p:spPr>
              <a:xfrm rot="10800000">
                <a:off x="6225421" y="4061642"/>
                <a:ext cx="279140" cy="31310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5327" extrusionOk="0">
                    <a:moveTo>
                      <a:pt x="10186" y="0"/>
                    </a:moveTo>
                    <a:lnTo>
                      <a:pt x="8259" y="1927"/>
                    </a:lnTo>
                    <a:lnTo>
                      <a:pt x="17344" y="11012"/>
                    </a:lnTo>
                    <a:lnTo>
                      <a:pt x="0" y="11012"/>
                    </a:lnTo>
                    <a:lnTo>
                      <a:pt x="0" y="13764"/>
                    </a:lnTo>
                    <a:lnTo>
                      <a:pt x="17344" y="13764"/>
                    </a:lnTo>
                    <a:lnTo>
                      <a:pt x="8259" y="23124"/>
                    </a:lnTo>
                    <a:lnTo>
                      <a:pt x="10186" y="25327"/>
                    </a:lnTo>
                    <a:lnTo>
                      <a:pt x="22574" y="12388"/>
                    </a:lnTo>
                    <a:lnTo>
                      <a:pt x="101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855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7"/>
          <p:cNvSpPr txBox="1">
            <a:spLocks noGrp="1"/>
          </p:cNvSpPr>
          <p:nvPr>
            <p:ph type="title"/>
          </p:nvPr>
        </p:nvSpPr>
        <p:spPr>
          <a:xfrm>
            <a:off x="989730" y="1591380"/>
            <a:ext cx="3753109" cy="6422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/>
              <a:t>Solutions &amp; </a:t>
            </a:r>
            <a:r>
              <a:rPr lang="en-US" sz="2000" dirty="0">
                <a:solidFill>
                  <a:schemeClr val="accent1"/>
                </a:solidFill>
              </a:rPr>
              <a:t>Implementation</a:t>
            </a:r>
            <a:br>
              <a:rPr lang="en-US" dirty="0">
                <a:solidFill>
                  <a:schemeClr val="accent1"/>
                </a:solidFill>
              </a:rPr>
            </a:br>
            <a:endParaRPr dirty="0">
              <a:solidFill>
                <a:schemeClr val="accent1"/>
              </a:solidFill>
            </a:endParaRPr>
          </a:p>
        </p:txBody>
      </p:sp>
      <p:sp>
        <p:nvSpPr>
          <p:cNvPr id="1088" name="Google Shape;1088;p67"/>
          <p:cNvSpPr txBox="1">
            <a:spLocks noGrp="1"/>
          </p:cNvSpPr>
          <p:nvPr>
            <p:ph type="subTitle" idx="1"/>
          </p:nvPr>
        </p:nvSpPr>
        <p:spPr>
          <a:xfrm>
            <a:off x="776875" y="2332083"/>
            <a:ext cx="2552100" cy="12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Algorithms -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6AE774-354B-087C-3BDB-42615F333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07" t="17644" r="50526" b="14185"/>
          <a:stretch/>
        </p:blipFill>
        <p:spPr>
          <a:xfrm>
            <a:off x="4503247" y="0"/>
            <a:ext cx="2275689" cy="3260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FFBADA-8F66-05E6-87BF-290E10B2CB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09" t="18154" r="51504" b="18463"/>
          <a:stretch/>
        </p:blipFill>
        <p:spPr>
          <a:xfrm>
            <a:off x="6868311" y="-1"/>
            <a:ext cx="2275689" cy="3260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8472E3-BB7F-D8D1-2F7E-F22573BCBF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06" t="46650" r="52407" b="41988"/>
          <a:stretch/>
        </p:blipFill>
        <p:spPr>
          <a:xfrm>
            <a:off x="6868311" y="3260114"/>
            <a:ext cx="2275689" cy="584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5A05F3-F1FE-6936-E236-DEFC34867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096" y="46462"/>
            <a:ext cx="1243111" cy="12496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CC7453-FDD0-6DF6-FE2E-B70FA0D9784C}"/>
              </a:ext>
            </a:extLst>
          </p:cNvPr>
          <p:cNvSpPr txBox="1"/>
          <p:nvPr/>
        </p:nvSpPr>
        <p:spPr>
          <a:xfrm>
            <a:off x="1969010" y="283453"/>
            <a:ext cx="1243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Orbitron" panose="020B0604020202020204" charset="0"/>
              </a:rPr>
              <a:t>05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7"/>
          <p:cNvSpPr txBox="1">
            <a:spLocks noGrp="1"/>
          </p:cNvSpPr>
          <p:nvPr>
            <p:ph type="title"/>
          </p:nvPr>
        </p:nvSpPr>
        <p:spPr>
          <a:xfrm>
            <a:off x="0" y="202638"/>
            <a:ext cx="3753109" cy="6422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/>
              <a:t>Solutions &amp; </a:t>
            </a:r>
            <a:r>
              <a:rPr lang="en-US" sz="2000" dirty="0">
                <a:solidFill>
                  <a:schemeClr val="accent1"/>
                </a:solidFill>
              </a:rPr>
              <a:t>Implementation</a:t>
            </a:r>
            <a:br>
              <a:rPr lang="en-US" dirty="0">
                <a:solidFill>
                  <a:schemeClr val="accent1"/>
                </a:solidFill>
              </a:rPr>
            </a:br>
            <a:endParaRPr dirty="0">
              <a:solidFill>
                <a:schemeClr val="accent1"/>
              </a:solidFill>
            </a:endParaRPr>
          </a:p>
        </p:txBody>
      </p:sp>
      <p:sp>
        <p:nvSpPr>
          <p:cNvPr id="1088" name="Google Shape;1088;p67"/>
          <p:cNvSpPr txBox="1">
            <a:spLocks noGrp="1"/>
          </p:cNvSpPr>
          <p:nvPr>
            <p:ph type="subTitle" idx="1"/>
          </p:nvPr>
        </p:nvSpPr>
        <p:spPr>
          <a:xfrm>
            <a:off x="0" y="691430"/>
            <a:ext cx="790647" cy="3561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Code-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4929E-E4C5-4BB1-87EC-7E4B46330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12" t="20317" r="46917" b="16458"/>
          <a:stretch/>
        </p:blipFill>
        <p:spPr>
          <a:xfrm>
            <a:off x="47873" y="1285875"/>
            <a:ext cx="2304823" cy="35063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6D0BB5-C784-D4A3-11F1-525C78D843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14" t="27646" r="44211" b="16592"/>
          <a:stretch/>
        </p:blipFill>
        <p:spPr>
          <a:xfrm>
            <a:off x="2352697" y="0"/>
            <a:ext cx="2157426" cy="2571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6A7813-49A5-C9EE-9331-C84EEDB1BB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62" t="18446" r="42707" b="15522"/>
          <a:stretch/>
        </p:blipFill>
        <p:spPr>
          <a:xfrm>
            <a:off x="2352696" y="2653822"/>
            <a:ext cx="2219303" cy="2489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52F4D8-9816-1D3A-F00D-D0BB8D760B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30" t="18387" r="40677" b="14587"/>
          <a:stretch/>
        </p:blipFill>
        <p:spPr>
          <a:xfrm>
            <a:off x="4571999" y="1"/>
            <a:ext cx="2242948" cy="2571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8B1DDB-A3F1-EA25-D79B-183B791085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730" t="18387" r="27820" b="16324"/>
          <a:stretch/>
        </p:blipFill>
        <p:spPr>
          <a:xfrm>
            <a:off x="4571999" y="2653823"/>
            <a:ext cx="2242948" cy="24896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D09F90-67C2-4FE2-44F6-CDACF8240E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529" t="18387" r="54662" b="59098"/>
          <a:stretch/>
        </p:blipFill>
        <p:spPr>
          <a:xfrm>
            <a:off x="6924950" y="0"/>
            <a:ext cx="1902789" cy="1158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26570446"/>
      </p:ext>
    </p:extLst>
  </p:cSld>
  <p:clrMapOvr>
    <a:masterClrMapping/>
  </p:clrMapOvr>
</p:sld>
</file>

<file path=ppt/theme/theme1.xml><?xml version="1.0" encoding="utf-8"?>
<a:theme xmlns:a="http://schemas.openxmlformats.org/drawingml/2006/main" name="Data-driven Programming Class for University for College: Data Management Technology by Slidesgo">
  <a:themeElements>
    <a:clrScheme name="Simple Light">
      <a:dk1>
        <a:srgbClr val="42413F"/>
      </a:dk1>
      <a:lt1>
        <a:srgbClr val="FFFFFF"/>
      </a:lt1>
      <a:dk2>
        <a:srgbClr val="F3F3F3"/>
      </a:dk2>
      <a:lt2>
        <a:srgbClr val="CCCCCC"/>
      </a:lt2>
      <a:accent1>
        <a:srgbClr val="FF7307"/>
      </a:accent1>
      <a:accent2>
        <a:srgbClr val="E4650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730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127</Words>
  <Application>Microsoft Office PowerPoint</Application>
  <PresentationFormat>On-screen Show (16:9)</PresentationFormat>
  <Paragraphs>39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Catamaran</vt:lpstr>
      <vt:lpstr>Arial</vt:lpstr>
      <vt:lpstr>Orbitron</vt:lpstr>
      <vt:lpstr>Source Sans Pro Black</vt:lpstr>
      <vt:lpstr>Bebas Neue</vt:lpstr>
      <vt:lpstr>Data-driven Programming Class for University for College: Data Management Technology by Slidesgo</vt:lpstr>
      <vt:lpstr>8 puzzle Problem using Branch And Bound </vt:lpstr>
      <vt:lpstr>Green University of Bangladesh</vt:lpstr>
      <vt:lpstr>Introduction</vt:lpstr>
      <vt:lpstr>Introduction</vt:lpstr>
      <vt:lpstr>Objective</vt:lpstr>
      <vt:lpstr>Using  branch &amp; boucd with cost funcation (live, dead,E-Node)</vt:lpstr>
      <vt:lpstr>Discribe</vt:lpstr>
      <vt:lpstr>Solutions &amp; Implementation </vt:lpstr>
      <vt:lpstr>Solutions &amp; Implementation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 puzzle Problem using Branch And Bound </dc:title>
  <cp:lastModifiedBy>Sajid Rifan</cp:lastModifiedBy>
  <cp:revision>9</cp:revision>
  <dcterms:modified xsi:type="dcterms:W3CDTF">2023-01-09T10:18:57Z</dcterms:modified>
</cp:coreProperties>
</file>